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8" r:id="rId3"/>
    <p:sldId id="257" r:id="rId4"/>
    <p:sldId id="332" r:id="rId5"/>
    <p:sldId id="264" r:id="rId6"/>
    <p:sldId id="311" r:id="rId7"/>
    <p:sldId id="310" r:id="rId8"/>
    <p:sldId id="329" r:id="rId9"/>
    <p:sldId id="290" r:id="rId10"/>
    <p:sldId id="334" r:id="rId11"/>
    <p:sldId id="335" r:id="rId12"/>
    <p:sldId id="337" r:id="rId13"/>
    <p:sldId id="342" r:id="rId14"/>
    <p:sldId id="353" r:id="rId15"/>
    <p:sldId id="354" r:id="rId16"/>
    <p:sldId id="394" r:id="rId17"/>
    <p:sldId id="333" r:id="rId18"/>
    <p:sldId id="352" r:id="rId19"/>
    <p:sldId id="267" r:id="rId20"/>
    <p:sldId id="275" r:id="rId21"/>
    <p:sldId id="266" r:id="rId22"/>
    <p:sldId id="314" r:id="rId23"/>
    <p:sldId id="315" r:id="rId24"/>
    <p:sldId id="355" r:id="rId25"/>
    <p:sldId id="312" r:id="rId26"/>
    <p:sldId id="259" r:id="rId27"/>
    <p:sldId id="356" r:id="rId28"/>
    <p:sldId id="339" r:id="rId29"/>
    <p:sldId id="357" r:id="rId30"/>
    <p:sldId id="395" r:id="rId31"/>
    <p:sldId id="396" r:id="rId32"/>
    <p:sldId id="358" r:id="rId33"/>
    <p:sldId id="397" r:id="rId34"/>
    <p:sldId id="400" r:id="rId35"/>
    <p:sldId id="341" r:id="rId36"/>
    <p:sldId id="359" r:id="rId37"/>
    <p:sldId id="401" r:id="rId38"/>
    <p:sldId id="402" r:id="rId39"/>
    <p:sldId id="344" r:id="rId40"/>
    <p:sldId id="351" r:id="rId41"/>
    <p:sldId id="403" r:id="rId42"/>
    <p:sldId id="345" r:id="rId43"/>
    <p:sldId id="348" r:id="rId44"/>
    <p:sldId id="366" r:id="rId45"/>
    <p:sldId id="368" r:id="rId46"/>
    <p:sldId id="373" r:id="rId47"/>
    <p:sldId id="374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B4E3E-0E7D-448D-8E51-CF8E84592299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9E898-7A7E-4DF9-8F37-8993856A5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6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0480187B-4C2A-4C27-93EB-6E27A290A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B2726A-5EC6-4A44-95BF-73CA17EC771F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2E6D65A-75A8-4BFA-89FF-4374E0AEA2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D5D349F7-B3DE-4F2F-B8E9-56CCD48D0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>
            <a:extLst>
              <a:ext uri="{FF2B5EF4-FFF2-40B4-BE49-F238E27FC236}">
                <a16:creationId xmlns:a16="http://schemas.microsoft.com/office/drawing/2014/main" id="{9D2BC700-3FAC-4EB8-BF4B-290C9CEB92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0723" name="Rectangle 1027">
            <a:extLst>
              <a:ext uri="{FF2B5EF4-FFF2-40B4-BE49-F238E27FC236}">
                <a16:creationId xmlns:a16="http://schemas.microsoft.com/office/drawing/2014/main" id="{C49D7426-B35A-4DC2-AB98-9D1F6544B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>
            <a:extLst>
              <a:ext uri="{FF2B5EF4-FFF2-40B4-BE49-F238E27FC236}">
                <a16:creationId xmlns:a16="http://schemas.microsoft.com/office/drawing/2014/main" id="{583B3CCE-4109-46D1-A788-95A1C35AB0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2771" name="Rectangle 1027">
            <a:extLst>
              <a:ext uri="{FF2B5EF4-FFF2-40B4-BE49-F238E27FC236}">
                <a16:creationId xmlns:a16="http://schemas.microsoft.com/office/drawing/2014/main" id="{7B4EAA92-3CA9-496C-9DC4-11438C069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>
            <a:extLst>
              <a:ext uri="{FF2B5EF4-FFF2-40B4-BE49-F238E27FC236}">
                <a16:creationId xmlns:a16="http://schemas.microsoft.com/office/drawing/2014/main" id="{BF3AD5AE-ABF3-49C0-8D28-9B9151B2F7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B66DF358-F232-499B-BD0C-3DED833F2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B8B244E3-82DB-4295-BAFB-3B2B3264C6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841FAB0-4D70-447C-BAD6-184CCC935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C72634E6-100A-4350-AE6F-D719FE923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BA33B7E-8375-4C7C-AE23-3954FB15E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>
            <a:extLst>
              <a:ext uri="{FF2B5EF4-FFF2-40B4-BE49-F238E27FC236}">
                <a16:creationId xmlns:a16="http://schemas.microsoft.com/office/drawing/2014/main" id="{E6E931DA-CB47-4B03-802E-9C9D19C67C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EB9B6F5B-8327-4DDF-BAB7-81FA9BF0F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>
            <a:extLst>
              <a:ext uri="{FF2B5EF4-FFF2-40B4-BE49-F238E27FC236}">
                <a16:creationId xmlns:a16="http://schemas.microsoft.com/office/drawing/2014/main" id="{A49A6D7F-4315-4167-8804-5BAF3B67B8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9" name="Rectangle 1027">
            <a:extLst>
              <a:ext uri="{FF2B5EF4-FFF2-40B4-BE49-F238E27FC236}">
                <a16:creationId xmlns:a16="http://schemas.microsoft.com/office/drawing/2014/main" id="{848E70B3-A59F-48FE-BF84-264AFA54E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0EE2D71A-909C-4A37-9AFC-851E27DE7F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135BCF-C82B-4C42-BF92-3DB03B5AC22F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C4A51487-6C78-4DFF-BED6-E9894DA52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97D0A31C-5999-4F84-AE74-02066E187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CF6FD320-299E-4327-8AC8-8A777CE32E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ED79F25-1247-431C-802B-F43B5DCA7113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824F306-A525-4037-8804-26A74612D6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F686EA5-357F-4B03-966A-56A6FE295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3CDCC200-7511-4E1F-97CF-BA74CF0DED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7E4C6A8-1D6E-4F1F-A938-8A59763427FD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7D7E3133-5EAB-4BAB-B866-7AE86B9205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167C13B-10AB-4B38-B4F9-7B1E223DE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DA9FB19-D06D-4896-A70D-58C0EEF924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82064B9-E0B5-420D-99CB-7D7B11FA4BBA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2AAFB72-F336-41B0-8567-8E41BD18E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C1BD6DD-9CFD-4E9E-8CAC-B67D31F53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AE28AE14-272D-4A10-ACAD-D92187E991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1832C734-8D86-480E-806D-5033FB01B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6F1CEB3B-B8BD-4E25-933D-061ED1E9E4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55F95C9-E118-4ECF-84BC-82097ED2B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>
            <a:extLst>
              <a:ext uri="{FF2B5EF4-FFF2-40B4-BE49-F238E27FC236}">
                <a16:creationId xmlns:a16="http://schemas.microsoft.com/office/drawing/2014/main" id="{1442D8B0-2690-43C6-AD4C-E1062C9485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7107" name="Rectangle 1027">
            <a:extLst>
              <a:ext uri="{FF2B5EF4-FFF2-40B4-BE49-F238E27FC236}">
                <a16:creationId xmlns:a16="http://schemas.microsoft.com/office/drawing/2014/main" id="{405E7342-D9D6-4955-B0F5-80D9DC149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18573396-BFD6-4C14-A0C2-F8B769B23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A4ED604-4432-4CD2-B2DD-757FB2FF3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AE17B929-0E3B-42E9-8CC9-23F6C32517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2DDFBB1-9AD3-44F4-80B6-C1820492CA16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9DD02E8-24C6-4065-85C7-F2CC376AF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328B3415-FE82-4B13-A373-7B4EAF591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50D7C64F-F508-485C-A007-0F5233CD6D1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E5317903-4640-4BD1-B0B8-F0817735CFF1}" type="slidenum">
              <a:rPr lang="en-US" altLang="en-US" sz="1200"/>
              <a:pPr algn="r"/>
              <a:t>27</a:t>
            </a:fld>
            <a:endParaRPr lang="en-US" altLang="en-US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21F7D738-6B46-452B-9C27-C69B71AEE3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53ABBD16-722F-4B05-865B-E30E49312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>
            <a:extLst>
              <a:ext uri="{FF2B5EF4-FFF2-40B4-BE49-F238E27FC236}">
                <a16:creationId xmlns:a16="http://schemas.microsoft.com/office/drawing/2014/main" id="{E31EE8A3-522D-4837-831E-1EC0B5259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9875" name="Rectangle 1027">
            <a:extLst>
              <a:ext uri="{FF2B5EF4-FFF2-40B4-BE49-F238E27FC236}">
                <a16:creationId xmlns:a16="http://schemas.microsoft.com/office/drawing/2014/main" id="{2724121C-E473-44F7-8458-75E1B9C8B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A71398A1-463C-48CA-A341-71AEF994A9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4466392-F420-4A4A-B9BC-497E7B402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AE28AE14-272D-4A10-ACAD-D92187E991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1832C734-8D86-480E-806D-5033FB01B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6F1CEB3B-B8BD-4E25-933D-061ED1E9E4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55F95C9-E118-4ECF-84BC-82097ED2B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FC49A2BF-4305-45F1-8D64-23F52D07EA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6B7B524-3E5E-4B73-BE7A-539E1EE75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79240784-0582-4FB7-A84A-F966EBFB6D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2167D674-9089-4252-9D75-7333C65C6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>
            <a:extLst>
              <a:ext uri="{FF2B5EF4-FFF2-40B4-BE49-F238E27FC236}">
                <a16:creationId xmlns:a16="http://schemas.microsoft.com/office/drawing/2014/main" id="{70827CB2-2CD8-4798-A37D-26FBDC148D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90115" name="Rectangle 1027">
            <a:extLst>
              <a:ext uri="{FF2B5EF4-FFF2-40B4-BE49-F238E27FC236}">
                <a16:creationId xmlns:a16="http://schemas.microsoft.com/office/drawing/2014/main" id="{F825C588-E551-43D1-A274-964926F36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>
            <a:extLst>
              <a:ext uri="{FF2B5EF4-FFF2-40B4-BE49-F238E27FC236}">
                <a16:creationId xmlns:a16="http://schemas.microsoft.com/office/drawing/2014/main" id="{AC0EF7B1-F73A-4692-965F-20E95DBC11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93187" name="Rectangle 1027">
            <a:extLst>
              <a:ext uri="{FF2B5EF4-FFF2-40B4-BE49-F238E27FC236}">
                <a16:creationId xmlns:a16="http://schemas.microsoft.com/office/drawing/2014/main" id="{5714D9FD-4027-45BD-AB7D-B76B78BFA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D6E37260-BAC9-409C-A15C-959EF50072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88712223-EFC7-4BBE-8886-5D54F1F3B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>
            <a:extLst>
              <a:ext uri="{FF2B5EF4-FFF2-40B4-BE49-F238E27FC236}">
                <a16:creationId xmlns:a16="http://schemas.microsoft.com/office/drawing/2014/main" id="{70827CB2-2CD8-4798-A37D-26FBDC148D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90115" name="Rectangle 1027">
            <a:extLst>
              <a:ext uri="{FF2B5EF4-FFF2-40B4-BE49-F238E27FC236}">
                <a16:creationId xmlns:a16="http://schemas.microsoft.com/office/drawing/2014/main" id="{F825C588-E551-43D1-A274-964926F36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736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>
            <a:extLst>
              <a:ext uri="{FF2B5EF4-FFF2-40B4-BE49-F238E27FC236}">
                <a16:creationId xmlns:a16="http://schemas.microsoft.com/office/drawing/2014/main" id="{396182D7-FD4B-4FD4-BF8B-EC797D3DB1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01379" name="Rectangle 1027">
            <a:extLst>
              <a:ext uri="{FF2B5EF4-FFF2-40B4-BE49-F238E27FC236}">
                <a16:creationId xmlns:a16="http://schemas.microsoft.com/office/drawing/2014/main" id="{65F6005C-D05B-48A0-9D53-89AE89A74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>
            <a:extLst>
              <a:ext uri="{FF2B5EF4-FFF2-40B4-BE49-F238E27FC236}">
                <a16:creationId xmlns:a16="http://schemas.microsoft.com/office/drawing/2014/main" id="{F058FCCA-BF4C-44A9-B496-4F3EB4EF69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03427" name="Rectangle 1027">
            <a:extLst>
              <a:ext uri="{FF2B5EF4-FFF2-40B4-BE49-F238E27FC236}">
                <a16:creationId xmlns:a16="http://schemas.microsoft.com/office/drawing/2014/main" id="{E8671218-AE25-489E-8EE3-9D4103206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F412B662-64F6-4BC4-ADCC-F232453635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E062F2B-9EEC-4714-B973-0C1A35E15357}" type="slidenum">
              <a:rPr lang="en-US" altLang="en-US" sz="1200" smtClean="0"/>
              <a:pPr/>
              <a:t>41</a:t>
            </a:fld>
            <a:endParaRPr lang="en-US" altLang="en-US" sz="1200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1D932972-EA22-4721-A1E0-3D27E2E2D2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538001A2-AD98-4513-A1C7-25F18579D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>
            <a:extLst>
              <a:ext uri="{FF2B5EF4-FFF2-40B4-BE49-F238E27FC236}">
                <a16:creationId xmlns:a16="http://schemas.microsoft.com/office/drawing/2014/main" id="{906BDE59-ECAB-4449-A255-01DF598F0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09571" name="Rectangle 1027">
            <a:extLst>
              <a:ext uri="{FF2B5EF4-FFF2-40B4-BE49-F238E27FC236}">
                <a16:creationId xmlns:a16="http://schemas.microsoft.com/office/drawing/2014/main" id="{58E93A5A-AF75-4A79-B659-522E8F17E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>
            <a:extLst>
              <a:ext uri="{FF2B5EF4-FFF2-40B4-BE49-F238E27FC236}">
                <a16:creationId xmlns:a16="http://schemas.microsoft.com/office/drawing/2014/main" id="{B25B6A8D-7917-411A-97D0-982D208FE5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11619" name="Rectangle 1027">
            <a:extLst>
              <a:ext uri="{FF2B5EF4-FFF2-40B4-BE49-F238E27FC236}">
                <a16:creationId xmlns:a16="http://schemas.microsoft.com/office/drawing/2014/main" id="{3BF82F13-338F-4E86-9B2D-50392A931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76A6B27-681D-4E72-BCEF-1F97EF1176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AD38033-E934-43E2-8677-091F66ECFADF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850A810-57BF-42C6-8952-0F62E1A3D5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A42367F-4FBB-40F2-90F3-FF49B05C4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43147ABA-B820-4D5F-AAA0-ECC46E94D1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371E13F0-2663-4039-8697-90E46F13F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5C578D1A-4949-4ED2-BBE6-BA2281F774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FE704F13-0A15-416F-8E80-FD2D87A7F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FA4F56E9-698C-4DE1-843D-B01C9A0851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61D2A10E-72ED-4E2B-BA73-A7308E39F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F67EF4F3-CB00-4CE0-AEB7-9CF296867B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8FF00A05-133F-4260-8236-208BB0028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4C4EFCF1-3959-43BF-BDE1-B8D9812FF7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68DBBA2-59B1-4FDC-9625-F0A9DD1FF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16C0A230-4194-41C3-8DD6-1962DA1AFE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D852685-77D5-42F6-B568-3EE331977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>
            <a:extLst>
              <a:ext uri="{FF2B5EF4-FFF2-40B4-BE49-F238E27FC236}">
                <a16:creationId xmlns:a16="http://schemas.microsoft.com/office/drawing/2014/main" id="{C4959E9E-519F-48EB-9E98-EFD8BECF5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0483" name="Rectangle 1027">
            <a:extLst>
              <a:ext uri="{FF2B5EF4-FFF2-40B4-BE49-F238E27FC236}">
                <a16:creationId xmlns:a16="http://schemas.microsoft.com/office/drawing/2014/main" id="{750C8CC4-EE3C-42E9-A68A-E8D53C50D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163F69D8-E19F-437B-A700-1847F04E8D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72DE4A5-F0E9-4387-AD2D-539693B05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>
            <a:extLst>
              <a:ext uri="{FF2B5EF4-FFF2-40B4-BE49-F238E27FC236}">
                <a16:creationId xmlns:a16="http://schemas.microsoft.com/office/drawing/2014/main" id="{96F0C6D2-5ACF-4645-9DC0-5BBBF7CA7A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8675" name="Rectangle 1027">
            <a:extLst>
              <a:ext uri="{FF2B5EF4-FFF2-40B4-BE49-F238E27FC236}">
                <a16:creationId xmlns:a16="http://schemas.microsoft.com/office/drawing/2014/main" id="{68F331E1-2B67-48CD-88B9-4EC34A97B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1AAB7B-B9F5-43FA-B5DF-6AF7600747F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999F449-8544-4A31-9072-BDCE908422E8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64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AB7B-B9F5-43FA-B5DF-6AF7600747F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449-8544-4A31-9072-BDCE9084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3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AB7B-B9F5-43FA-B5DF-6AF7600747F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449-8544-4A31-9072-BDCE9084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77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AB7B-B9F5-43FA-B5DF-6AF7600747F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449-8544-4A31-9072-BDCE908422E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6624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AB7B-B9F5-43FA-B5DF-6AF7600747F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449-8544-4A31-9072-BDCE9084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49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AB7B-B9F5-43FA-B5DF-6AF7600747F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449-8544-4A31-9072-BDCE9084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66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AB7B-B9F5-43FA-B5DF-6AF7600747F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449-8544-4A31-9072-BDCE9084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09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AB7B-B9F5-43FA-B5DF-6AF7600747F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449-8544-4A31-9072-BDCE9084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9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AB7B-B9F5-43FA-B5DF-6AF7600747F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449-8544-4A31-9072-BDCE9084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88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D12919-FA04-4C7B-AEC1-1DA368ADBB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0B45D4-782B-477B-9B0D-3B2A819C76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F94692-A5D3-418B-B9C9-F11E29AD76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18615-D793-4FC2-9C49-5706D6BE80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543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B38370-D024-46F7-8611-1EC6A8165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07890D-D5B2-4157-B5E6-0FA0E4221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4819B3-3F57-4506-ABEA-968858C05B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5E997-A76D-4868-B1E3-6ACD121C1C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65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AB7B-B9F5-43FA-B5DF-6AF7600747F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449-8544-4A31-9072-BDCE9084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3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AB7B-B9F5-43FA-B5DF-6AF7600747F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449-8544-4A31-9072-BDCE9084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4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AB7B-B9F5-43FA-B5DF-6AF7600747F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449-8544-4A31-9072-BDCE9084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7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AB7B-B9F5-43FA-B5DF-6AF7600747F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449-8544-4A31-9072-BDCE9084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AB7B-B9F5-43FA-B5DF-6AF7600747F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449-8544-4A31-9072-BDCE9084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1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AB7B-B9F5-43FA-B5DF-6AF7600747F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449-8544-4A31-9072-BDCE9084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AB7B-B9F5-43FA-B5DF-6AF7600747F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449-8544-4A31-9072-BDCE9084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3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AB7B-B9F5-43FA-B5DF-6AF7600747F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449-8544-4A31-9072-BDCE9084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0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1AAB7B-B9F5-43FA-B5DF-6AF7600747F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999F449-8544-4A31-9072-BDCE9084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1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powerpointsforspanishclas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13324-B0C7-4E6E-B0B5-5D87C5DDAC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escribir</a:t>
            </a:r>
            <a:r>
              <a:rPr lang="en-US" dirty="0"/>
              <a:t> un </a:t>
            </a:r>
            <a:r>
              <a:rPr lang="en-US" dirty="0" err="1"/>
              <a:t>ensayo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B061B-B9E4-4E36-B775-F52287B010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EspaÑol</a:t>
            </a:r>
            <a:r>
              <a:rPr lang="en-US" dirty="0"/>
              <a:t> AP</a:t>
            </a:r>
          </a:p>
        </p:txBody>
      </p:sp>
    </p:spTree>
    <p:extLst>
      <p:ext uri="{BB962C8B-B14F-4D97-AF65-F5344CB8AC3E}">
        <p14:creationId xmlns:p14="http://schemas.microsoft.com/office/powerpoint/2010/main" val="202791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186B6D3C-C99D-4798-AAE5-F8596606EE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0960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Una Lluvia de Ideas</a:t>
            </a:r>
          </a:p>
        </p:txBody>
      </p:sp>
      <p:sp>
        <p:nvSpPr>
          <p:cNvPr id="27651" name="TextBox 2">
            <a:extLst>
              <a:ext uri="{FF2B5EF4-FFF2-40B4-BE49-F238E27FC236}">
                <a16:creationId xmlns:a16="http://schemas.microsoft.com/office/drawing/2014/main" id="{5354B5DE-15BC-4A47-9D77-B28C031FE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886" y="2200233"/>
            <a:ext cx="792669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Sobre papel, escribe todas las ideas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que te vengan a la mente sobre tu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oraci</a:t>
            </a:r>
            <a:r>
              <a:rPr lang="en-US" altLang="ja-JP" sz="3600"/>
              <a:t>ón de tesis.</a:t>
            </a:r>
            <a:endParaRPr lang="en-US" altLang="en-US" sz="3600"/>
          </a:p>
        </p:txBody>
      </p:sp>
      <p:sp>
        <p:nvSpPr>
          <p:cNvPr id="27652" name="Line 4">
            <a:extLst>
              <a:ext uri="{FF2B5EF4-FFF2-40B4-BE49-F238E27FC236}">
                <a16:creationId xmlns:a16="http://schemas.microsoft.com/office/drawing/2014/main" id="{054208B8-6197-4E0A-A2D3-7C68B44E0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6096000"/>
            <a:ext cx="609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26421E72-CF5A-42DA-B55E-51D69C56C7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15532" y="215245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C00000"/>
                </a:solidFill>
              </a:rPr>
              <a:t>Modelo</a:t>
            </a:r>
            <a:r>
              <a:rPr lang="en-US" altLang="en-US" dirty="0">
                <a:solidFill>
                  <a:srgbClr val="C00000"/>
                </a:solidFill>
              </a:rPr>
              <a:t>: Mi </a:t>
            </a:r>
            <a:r>
              <a:rPr lang="en-US" altLang="en-US" dirty="0" err="1">
                <a:solidFill>
                  <a:srgbClr val="C00000"/>
                </a:solidFill>
              </a:rPr>
              <a:t>Peor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Trabajo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29699" name="TextBox 2">
            <a:extLst>
              <a:ext uri="{FF2B5EF4-FFF2-40B4-BE49-F238E27FC236}">
                <a16:creationId xmlns:a16="http://schemas.microsoft.com/office/drawing/2014/main" id="{9A45CF14-A53E-4BA7-8D7C-C53E904B7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3429000"/>
            <a:ext cx="7681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6864BE41-779E-46C9-A5A9-C5CED863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2732" y="1460500"/>
            <a:ext cx="6858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McClellan Air Force Base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Me </a:t>
            </a:r>
            <a:r>
              <a:rPr lang="en-US" altLang="en-US" sz="3600" dirty="0" err="1"/>
              <a:t>aburr</a:t>
            </a:r>
            <a:r>
              <a:rPr lang="en-US" altLang="ja-JP" sz="3600" dirty="0" err="1"/>
              <a:t>í</a:t>
            </a:r>
            <a:r>
              <a:rPr lang="en-US" altLang="ja-JP" sz="3600" dirty="0"/>
              <a:t>.  Era </a:t>
            </a:r>
            <a:r>
              <a:rPr lang="en-US" altLang="ja-JP" sz="3600" dirty="0" err="1"/>
              <a:t>repetitivo</a:t>
            </a:r>
            <a:r>
              <a:rPr lang="en-US" altLang="ja-JP" sz="3600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3600" dirty="0" err="1"/>
              <a:t>Trabajaba</a:t>
            </a:r>
            <a:r>
              <a:rPr lang="en-US" altLang="ja-JP" sz="3600" dirty="0"/>
              <a:t> sola.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3600" dirty="0"/>
              <a:t>No </a:t>
            </a:r>
            <a:r>
              <a:rPr lang="en-US" altLang="ja-JP" sz="3600" dirty="0" err="1"/>
              <a:t>había</a:t>
            </a:r>
            <a:r>
              <a:rPr lang="en-US" altLang="ja-JP" sz="3600" dirty="0"/>
              <a:t> </a:t>
            </a:r>
            <a:r>
              <a:rPr lang="en-US" altLang="ja-JP" sz="3600" dirty="0" err="1"/>
              <a:t>retos</a:t>
            </a:r>
            <a:r>
              <a:rPr lang="en-US" altLang="ja-JP" sz="3600" dirty="0"/>
              <a:t> </a:t>
            </a:r>
            <a:r>
              <a:rPr lang="en-US" altLang="ja-JP" sz="3600" dirty="0" err="1"/>
              <a:t>intelectuales</a:t>
            </a:r>
            <a:r>
              <a:rPr lang="en-US" altLang="ja-JP" sz="3600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3600" dirty="0"/>
              <a:t>Los </a:t>
            </a:r>
            <a:r>
              <a:rPr lang="en-US" altLang="ja-JP" sz="3600" dirty="0" err="1"/>
              <a:t>empleados</a:t>
            </a:r>
            <a:r>
              <a:rPr lang="en-US" altLang="ja-JP" sz="3600" dirty="0"/>
              <a:t> </a:t>
            </a:r>
            <a:r>
              <a:rPr lang="en-US" altLang="ja-JP" sz="3600" dirty="0" err="1"/>
              <a:t>malos</a:t>
            </a:r>
            <a:r>
              <a:rPr lang="en-US" altLang="ja-JP" sz="3600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3600" dirty="0"/>
              <a:t>Los </a:t>
            </a:r>
            <a:r>
              <a:rPr lang="en-US" altLang="ja-JP" sz="3600" dirty="0" err="1"/>
              <a:t>comentarios</a:t>
            </a:r>
            <a:r>
              <a:rPr lang="en-US" altLang="ja-JP" sz="3600" dirty="0"/>
              <a:t> </a:t>
            </a:r>
            <a:r>
              <a:rPr lang="en-US" altLang="ja-JP" sz="3600" dirty="0" err="1"/>
              <a:t>críticos</a:t>
            </a:r>
            <a:r>
              <a:rPr lang="en-US" altLang="ja-JP" sz="3600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3600" dirty="0"/>
              <a:t>Los </a:t>
            </a:r>
            <a:r>
              <a:rPr lang="en-US" altLang="ja-JP" sz="3600" dirty="0" err="1"/>
              <a:t>intereses</a:t>
            </a:r>
            <a:r>
              <a:rPr lang="en-US" altLang="ja-JP" sz="3600" dirty="0"/>
              <a:t> </a:t>
            </a:r>
            <a:r>
              <a:rPr lang="en-US" altLang="ja-JP" sz="3600" dirty="0" err="1"/>
              <a:t>diferentes</a:t>
            </a:r>
            <a:r>
              <a:rPr lang="en-US" altLang="ja-JP" sz="3600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3AF8BE9F-301B-4E81-B6AB-1405FE7E0C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79862" y="126476"/>
            <a:ext cx="7772400" cy="26670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C00000"/>
                </a:solidFill>
              </a:rPr>
              <a:t>Escojan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tres</a:t>
            </a:r>
            <a:r>
              <a:rPr lang="en-US" altLang="en-US" dirty="0">
                <a:solidFill>
                  <a:srgbClr val="C00000"/>
                </a:solidFill>
              </a:rPr>
              <a:t> ideas </a:t>
            </a:r>
            <a:r>
              <a:rPr lang="en-US" altLang="en-US" dirty="0" err="1">
                <a:solidFill>
                  <a:srgbClr val="C00000"/>
                </a:solidFill>
              </a:rPr>
              <a:t>principales</a:t>
            </a:r>
            <a:r>
              <a:rPr lang="en-US" altLang="en-US" dirty="0">
                <a:solidFill>
                  <a:srgbClr val="C00000"/>
                </a:solidFill>
              </a:rPr>
              <a:t> que </a:t>
            </a:r>
            <a:r>
              <a:rPr lang="en-US" altLang="en-US" dirty="0" err="1">
                <a:solidFill>
                  <a:srgbClr val="C00000"/>
                </a:solidFill>
              </a:rPr>
              <a:t>apoyen</a:t>
            </a:r>
            <a:br>
              <a:rPr lang="en-US" altLang="en-US" dirty="0">
                <a:solidFill>
                  <a:srgbClr val="C00000"/>
                </a:solidFill>
              </a:rPr>
            </a:br>
            <a:r>
              <a:rPr lang="en-US" altLang="en-US" dirty="0" err="1">
                <a:solidFill>
                  <a:srgbClr val="C00000"/>
                </a:solidFill>
              </a:rPr>
              <a:t>su</a:t>
            </a:r>
            <a:r>
              <a:rPr lang="en-US" altLang="en-US" dirty="0">
                <a:solidFill>
                  <a:srgbClr val="C00000"/>
                </a:solidFill>
              </a:rPr>
              <a:t> punto. </a:t>
            </a:r>
          </a:p>
        </p:txBody>
      </p:sp>
      <p:sp>
        <p:nvSpPr>
          <p:cNvPr id="31747" name="TextBox 2">
            <a:extLst>
              <a:ext uri="{FF2B5EF4-FFF2-40B4-BE49-F238E27FC236}">
                <a16:creationId xmlns:a16="http://schemas.microsoft.com/office/drawing/2014/main" id="{A9AEEFDA-2470-4BF8-AB1E-487F9A617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336" y="3665239"/>
            <a:ext cx="7315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arenR"/>
            </a:pPr>
            <a:r>
              <a:rPr lang="en-US" altLang="en-US" sz="3600" dirty="0"/>
              <a:t> Los </a:t>
            </a:r>
            <a:r>
              <a:rPr lang="en-US" altLang="en-US" sz="3600" dirty="0" err="1"/>
              <a:t>empleados</a:t>
            </a:r>
            <a:r>
              <a:rPr lang="en-US" altLang="en-US" sz="3600" dirty="0"/>
              <a:t> </a:t>
            </a:r>
            <a:r>
              <a:rPr lang="en-US" altLang="en-US" sz="3600" dirty="0" err="1"/>
              <a:t>eran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malos</a:t>
            </a:r>
            <a:r>
              <a:rPr lang="en-US" altLang="en-US" sz="3600" dirty="0"/>
              <a:t>.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en-US" altLang="ja-JP" sz="3600" dirty="0"/>
              <a:t> Me </a:t>
            </a:r>
            <a:r>
              <a:rPr lang="en-US" altLang="ja-JP" sz="3600" dirty="0" err="1"/>
              <a:t>sentía</a:t>
            </a:r>
            <a:r>
              <a:rPr lang="en-US" altLang="ja-JP" sz="3600" dirty="0"/>
              <a:t> sola.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en-US" altLang="ja-JP" sz="3600" dirty="0"/>
              <a:t> El </a:t>
            </a:r>
            <a:r>
              <a:rPr lang="en-US" altLang="ja-JP" sz="3600" dirty="0" err="1"/>
              <a:t>trabajo</a:t>
            </a:r>
            <a:r>
              <a:rPr lang="en-US" altLang="ja-JP" sz="3600" dirty="0"/>
              <a:t> era </a:t>
            </a:r>
            <a:r>
              <a:rPr lang="en-US" altLang="ja-JP" sz="3600" dirty="0" err="1"/>
              <a:t>aburrido</a:t>
            </a:r>
            <a:r>
              <a:rPr lang="en-US" altLang="ja-JP" sz="3600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36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/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9EAFFAEA-F342-480C-A275-42A63F4DF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610" y="2586086"/>
            <a:ext cx="743665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900" dirty="0">
                <a:solidFill>
                  <a:srgbClr val="0070C0"/>
                </a:solidFill>
              </a:rPr>
              <a:t>(</a:t>
            </a:r>
            <a:r>
              <a:rPr lang="en-US" altLang="en-US" sz="2900" dirty="0" err="1">
                <a:solidFill>
                  <a:srgbClr val="0070C0"/>
                </a:solidFill>
              </a:rPr>
              <a:t>Detalles</a:t>
            </a:r>
            <a:r>
              <a:rPr lang="en-US" altLang="en-US" sz="2900" dirty="0">
                <a:solidFill>
                  <a:srgbClr val="0070C0"/>
                </a:solidFill>
              </a:rPr>
              <a:t> </a:t>
            </a:r>
            <a:r>
              <a:rPr lang="en-US" altLang="en-US" sz="2900" dirty="0" err="1">
                <a:solidFill>
                  <a:srgbClr val="0070C0"/>
                </a:solidFill>
              </a:rPr>
              <a:t>espec</a:t>
            </a:r>
            <a:r>
              <a:rPr lang="en-US" altLang="ja-JP" sz="2900" dirty="0" err="1">
                <a:solidFill>
                  <a:srgbClr val="0070C0"/>
                </a:solidFill>
              </a:rPr>
              <a:t>ífios</a:t>
            </a:r>
            <a:r>
              <a:rPr lang="en-US" altLang="ja-JP" sz="2900" dirty="0">
                <a:solidFill>
                  <a:srgbClr val="0070C0"/>
                </a:solidFill>
              </a:rPr>
              <a:t> y </a:t>
            </a:r>
            <a:r>
              <a:rPr lang="en-US" altLang="ja-JP" sz="2900" dirty="0" err="1">
                <a:solidFill>
                  <a:srgbClr val="0070C0"/>
                </a:solidFill>
              </a:rPr>
              <a:t>ejemplos</a:t>
            </a:r>
            <a:r>
              <a:rPr lang="en-US" altLang="ja-JP" sz="2900" dirty="0">
                <a:solidFill>
                  <a:srgbClr val="0070C0"/>
                </a:solidFill>
              </a:rPr>
              <a:t> </a:t>
            </a:r>
            <a:r>
              <a:rPr lang="en-US" altLang="ja-JP" sz="2900" dirty="0" err="1">
                <a:solidFill>
                  <a:srgbClr val="0070C0"/>
                </a:solidFill>
              </a:rPr>
              <a:t>personales</a:t>
            </a:r>
            <a:r>
              <a:rPr lang="en-US" altLang="ja-JP" sz="2900" dirty="0">
                <a:solidFill>
                  <a:srgbClr val="0070C0"/>
                </a:solidFill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900" dirty="0" err="1">
                <a:solidFill>
                  <a:srgbClr val="0070C0"/>
                </a:solidFill>
              </a:rPr>
              <a:t>cuando</a:t>
            </a:r>
            <a:r>
              <a:rPr lang="en-US" altLang="ja-JP" sz="2900" dirty="0">
                <a:solidFill>
                  <a:srgbClr val="0070C0"/>
                </a:solidFill>
              </a:rPr>
              <a:t> sea </a:t>
            </a:r>
            <a:r>
              <a:rPr lang="en-US" altLang="ja-JP" sz="2900" dirty="0" err="1">
                <a:solidFill>
                  <a:srgbClr val="0070C0"/>
                </a:solidFill>
              </a:rPr>
              <a:t>posible</a:t>
            </a:r>
            <a:r>
              <a:rPr lang="en-US" altLang="ja-JP" sz="2900" dirty="0">
                <a:solidFill>
                  <a:srgbClr val="0070C0"/>
                </a:solidFill>
              </a:rPr>
              <a:t>.)</a:t>
            </a:r>
            <a:endParaRPr lang="en-US" altLang="en-US" sz="29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0A11A5EE-1345-45E9-9EEE-3AD54A1CB0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381000"/>
            <a:ext cx="7772400" cy="304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>
                <a:solidFill>
                  <a:srgbClr val="C00000"/>
                </a:solidFill>
              </a:rPr>
              <a:t>Organicen</a:t>
            </a:r>
            <a:r>
              <a:rPr lang="en-US" altLang="en-US" dirty="0">
                <a:solidFill>
                  <a:srgbClr val="C00000"/>
                </a:solidFill>
              </a:rPr>
              <a:t> las ideas </a:t>
            </a:r>
            <a:r>
              <a:rPr lang="en-US" altLang="en-US" dirty="0" err="1">
                <a:solidFill>
                  <a:srgbClr val="C00000"/>
                </a:solidFill>
              </a:rPr>
              <a:t>seg</a:t>
            </a:r>
            <a:r>
              <a:rPr lang="en-US" altLang="ja-JP" dirty="0" err="1">
                <a:solidFill>
                  <a:srgbClr val="C00000"/>
                </a:solidFill>
              </a:rPr>
              <a:t>ún</a:t>
            </a:r>
            <a:r>
              <a:rPr lang="en-US" altLang="ja-JP" dirty="0">
                <a:solidFill>
                  <a:srgbClr val="C00000"/>
                </a:solidFill>
              </a:rPr>
              <a:t> </a:t>
            </a:r>
            <a:r>
              <a:rPr lang="en-US" altLang="ja-JP" dirty="0" err="1">
                <a:solidFill>
                  <a:srgbClr val="C00000"/>
                </a:solidFill>
              </a:rPr>
              <a:t>su</a:t>
            </a:r>
            <a:r>
              <a:rPr lang="en-US" altLang="ja-JP" dirty="0">
                <a:solidFill>
                  <a:srgbClr val="C00000"/>
                </a:solidFill>
              </a:rPr>
              <a:t> </a:t>
            </a:r>
            <a:r>
              <a:rPr lang="en-US" altLang="ja-JP" dirty="0" err="1">
                <a:solidFill>
                  <a:srgbClr val="C00000"/>
                </a:solidFill>
              </a:rPr>
              <a:t>importancia</a:t>
            </a:r>
            <a:br>
              <a:rPr lang="en-US" altLang="ja-JP" dirty="0">
                <a:solidFill>
                  <a:srgbClr val="C00000"/>
                </a:solidFill>
              </a:rPr>
            </a:br>
            <a:r>
              <a:rPr lang="en-US" altLang="ja-JP" dirty="0">
                <a:solidFill>
                  <a:srgbClr val="C00000"/>
                </a:solidFill>
              </a:rPr>
              <a:t>u </a:t>
            </a:r>
            <a:r>
              <a:rPr lang="en-US" altLang="ja-JP" dirty="0" err="1">
                <a:solidFill>
                  <a:srgbClr val="C00000"/>
                </a:solidFill>
              </a:rPr>
              <a:t>orden</a:t>
            </a:r>
            <a:r>
              <a:rPr lang="en-US" altLang="ja-JP" dirty="0">
                <a:solidFill>
                  <a:srgbClr val="C00000"/>
                </a:solidFill>
              </a:rPr>
              <a:t> </a:t>
            </a:r>
            <a:r>
              <a:rPr lang="en-US" altLang="ja-JP" dirty="0" err="1">
                <a:solidFill>
                  <a:srgbClr val="C00000"/>
                </a:solidFill>
              </a:rPr>
              <a:t>cronológico</a:t>
            </a:r>
            <a:r>
              <a:rPr lang="en-US" altLang="ja-JP" dirty="0">
                <a:solidFill>
                  <a:srgbClr val="C00000"/>
                </a:solidFill>
              </a:rPr>
              <a:t>.</a:t>
            </a:r>
            <a:br>
              <a:rPr lang="en-US" altLang="ja-JP" dirty="0">
                <a:solidFill>
                  <a:srgbClr val="C00000"/>
                </a:solidFill>
              </a:rPr>
            </a:br>
            <a:r>
              <a:rPr lang="en-US" altLang="ja-JP" dirty="0" err="1">
                <a:solidFill>
                  <a:srgbClr val="0070C0"/>
                </a:solidFill>
              </a:rPr>
              <a:t>Modelo</a:t>
            </a:r>
            <a:r>
              <a:rPr lang="en-US" altLang="ja-JP" dirty="0">
                <a:solidFill>
                  <a:srgbClr val="0070C0"/>
                </a:solidFill>
              </a:rPr>
              <a:t>: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33795" name="TextBox 2">
            <a:extLst>
              <a:ext uri="{FF2B5EF4-FFF2-40B4-BE49-F238E27FC236}">
                <a16:creationId xmlns:a16="http://schemas.microsoft.com/office/drawing/2014/main" id="{9CAA0FF8-FF91-4751-93C8-73A7CAFCC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538783"/>
            <a:ext cx="7315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arenR"/>
            </a:pPr>
            <a:r>
              <a:rPr lang="en-US" altLang="en-US" sz="3600" dirty="0"/>
              <a:t> El </a:t>
            </a:r>
            <a:r>
              <a:rPr lang="en-US" altLang="en-US" sz="3600" dirty="0" err="1"/>
              <a:t>trabajo</a:t>
            </a:r>
            <a:r>
              <a:rPr lang="en-US" altLang="en-US" sz="3600" dirty="0"/>
              <a:t> era </a:t>
            </a:r>
            <a:r>
              <a:rPr lang="en-US" altLang="en-US" sz="3600" dirty="0" err="1"/>
              <a:t>aburrido</a:t>
            </a:r>
            <a:r>
              <a:rPr lang="en-US" altLang="en-US" sz="3600" dirty="0"/>
              <a:t>.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en-US" altLang="ja-JP" sz="3600" dirty="0"/>
              <a:t> Me </a:t>
            </a:r>
            <a:r>
              <a:rPr lang="en-US" altLang="ja-JP" sz="3600" dirty="0" err="1"/>
              <a:t>sentía</a:t>
            </a:r>
            <a:r>
              <a:rPr lang="en-US" altLang="ja-JP" sz="3600" dirty="0"/>
              <a:t> sola.</a:t>
            </a: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en-US" altLang="ja-JP" sz="3600" dirty="0"/>
              <a:t> Los </a:t>
            </a:r>
            <a:r>
              <a:rPr lang="en-US" altLang="ja-JP" sz="3600" dirty="0" err="1"/>
              <a:t>empleados</a:t>
            </a:r>
            <a:r>
              <a:rPr lang="en-US" altLang="ja-JP" sz="3600" dirty="0"/>
              <a:t> </a:t>
            </a:r>
            <a:r>
              <a:rPr lang="en-US" altLang="ja-JP" sz="3600" dirty="0" err="1"/>
              <a:t>eran</a:t>
            </a:r>
            <a:r>
              <a:rPr lang="en-US" altLang="ja-JP" sz="3600" dirty="0"/>
              <a:t> </a:t>
            </a:r>
            <a:r>
              <a:rPr lang="en-US" altLang="ja-JP" sz="3600" dirty="0" err="1"/>
              <a:t>malos</a:t>
            </a:r>
            <a:endParaRPr lang="en-US" alt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09E5F77-4B11-4C62-B061-D45852D492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-228600"/>
            <a:ext cx="7772400" cy="2590800"/>
          </a:xfrm>
        </p:spPr>
        <p:txBody>
          <a:bodyPr/>
          <a:lstStyle/>
          <a:p>
            <a:r>
              <a:rPr lang="en-US" altLang="en-US" sz="7300"/>
              <a:t>Pre</a:t>
            </a:r>
            <a:r>
              <a:rPr lang="en-US" altLang="ja-JP" sz="7300"/>
              <a:t>ámbulo</a:t>
            </a:r>
            <a:endParaRPr lang="en-US" altLang="en-US" sz="4000"/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6FC1F14D-29DE-421B-AB60-A39F9D597F9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09800" y="2362200"/>
            <a:ext cx="7772400" cy="2895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4000" dirty="0">
                <a:solidFill>
                  <a:srgbClr val="0070C0"/>
                </a:solidFill>
              </a:rPr>
              <a:t>El </a:t>
            </a:r>
            <a:r>
              <a:rPr lang="en-US" altLang="en-US" sz="4000" dirty="0" err="1">
                <a:solidFill>
                  <a:srgbClr val="0070C0"/>
                </a:solidFill>
              </a:rPr>
              <a:t>problema</a:t>
            </a:r>
            <a:r>
              <a:rPr lang="en-US" altLang="en-US" sz="4000" dirty="0">
                <a:solidFill>
                  <a:srgbClr val="0070C0"/>
                </a:solidFill>
              </a:rPr>
              <a:t> del que </a:t>
            </a:r>
            <a:r>
              <a:rPr lang="en-US" altLang="en-US" sz="4000" dirty="0" err="1">
                <a:solidFill>
                  <a:srgbClr val="0070C0"/>
                </a:solidFill>
              </a:rPr>
              <a:t>vamos</a:t>
            </a:r>
            <a:r>
              <a:rPr lang="en-US" altLang="en-US" sz="4000" dirty="0">
                <a:solidFill>
                  <a:srgbClr val="0070C0"/>
                </a:solidFill>
              </a:rPr>
              <a:t> 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</a:rPr>
              <a:t>  </a:t>
            </a:r>
            <a:r>
              <a:rPr lang="en-US" altLang="en-US" sz="4000" dirty="0" err="1">
                <a:solidFill>
                  <a:srgbClr val="0070C0"/>
                </a:solidFill>
              </a:rPr>
              <a:t>tratar</a:t>
            </a:r>
            <a:r>
              <a:rPr lang="en-US" altLang="en-US" sz="4000" dirty="0">
                <a:solidFill>
                  <a:srgbClr val="0070C0"/>
                </a:solidFill>
              </a:rPr>
              <a:t> hoy es….</a:t>
            </a:r>
          </a:p>
          <a:p>
            <a:pPr>
              <a:lnSpc>
                <a:spcPct val="80000"/>
              </a:lnSpc>
            </a:pPr>
            <a:endParaRPr lang="en-US" altLang="en-US" sz="40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4000" dirty="0" err="1">
                <a:solidFill>
                  <a:srgbClr val="0070C0"/>
                </a:solidFill>
              </a:rPr>
              <a:t>En</a:t>
            </a:r>
            <a:r>
              <a:rPr lang="en-US" altLang="en-US" sz="4000" dirty="0">
                <a:solidFill>
                  <a:srgbClr val="0070C0"/>
                </a:solidFill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</a:rPr>
              <a:t>este</a:t>
            </a:r>
            <a:r>
              <a:rPr lang="en-US" altLang="en-US" sz="4000" dirty="0">
                <a:solidFill>
                  <a:srgbClr val="0070C0"/>
                </a:solidFill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</a:rPr>
              <a:t>ensayo</a:t>
            </a:r>
            <a:r>
              <a:rPr lang="en-US" altLang="en-US" sz="4000" dirty="0">
                <a:solidFill>
                  <a:srgbClr val="0070C0"/>
                </a:solidFill>
              </a:rPr>
              <a:t> se </a:t>
            </a:r>
            <a:r>
              <a:rPr lang="en-US" altLang="en-US" sz="4000" dirty="0" err="1">
                <a:solidFill>
                  <a:srgbClr val="0070C0"/>
                </a:solidFill>
              </a:rPr>
              <a:t>hablará</a:t>
            </a:r>
            <a:r>
              <a:rPr lang="en-US" altLang="en-US" sz="4000" dirty="0">
                <a:solidFill>
                  <a:srgbClr val="0070C0"/>
                </a:solidFill>
              </a:rPr>
              <a:t> de…</a:t>
            </a:r>
          </a:p>
          <a:p>
            <a:pPr>
              <a:lnSpc>
                <a:spcPct val="80000"/>
              </a:lnSpc>
            </a:pPr>
            <a:endParaRPr lang="en-US" altLang="en-US" sz="40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4000" dirty="0">
                <a:solidFill>
                  <a:srgbClr val="0070C0"/>
                </a:solidFill>
              </a:rPr>
              <a:t>Este </a:t>
            </a:r>
            <a:r>
              <a:rPr lang="en-US" altLang="en-US" sz="4000" dirty="0" err="1">
                <a:solidFill>
                  <a:srgbClr val="0070C0"/>
                </a:solidFill>
              </a:rPr>
              <a:t>ensayo</a:t>
            </a:r>
            <a:r>
              <a:rPr lang="en-US" altLang="en-US" sz="4000" dirty="0">
                <a:solidFill>
                  <a:srgbClr val="0070C0"/>
                </a:solidFill>
              </a:rPr>
              <a:t> se </a:t>
            </a:r>
            <a:r>
              <a:rPr lang="en-US" altLang="en-US" sz="4000" dirty="0" err="1">
                <a:solidFill>
                  <a:srgbClr val="0070C0"/>
                </a:solidFill>
              </a:rPr>
              <a:t>trata</a:t>
            </a:r>
            <a:r>
              <a:rPr lang="en-US" altLang="en-US" sz="4000" dirty="0">
                <a:solidFill>
                  <a:srgbClr val="0070C0"/>
                </a:solidFill>
              </a:rPr>
              <a:t> de…</a:t>
            </a:r>
          </a:p>
          <a:p>
            <a:pPr>
              <a:buFontTx/>
              <a:buNone/>
            </a:pPr>
            <a:endParaRPr lang="en-US" alt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2B61CFD3-2B20-4EBF-977B-8660E0188F2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533400"/>
            <a:ext cx="7772400" cy="2590800"/>
          </a:xfrm>
        </p:spPr>
        <p:txBody>
          <a:bodyPr/>
          <a:lstStyle/>
          <a:p>
            <a:r>
              <a:rPr lang="en-US" altLang="en-US" sz="7300"/>
              <a:t>¿</a:t>
            </a:r>
            <a:r>
              <a:rPr lang="en-US" altLang="en-US" sz="6300"/>
              <a:t>Cu</a:t>
            </a:r>
            <a:r>
              <a:rPr lang="en-US" altLang="ja-JP" sz="6300"/>
              <a:t>ál es un Gancho?</a:t>
            </a:r>
            <a:endParaRPr lang="en-US" altLang="en-US" sz="4000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EA8A3B82-9201-4CF6-9658-416EF8F71D8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087252" y="2653646"/>
            <a:ext cx="7772400" cy="2895600"/>
          </a:xfrm>
        </p:spPr>
        <p:txBody>
          <a:bodyPr>
            <a:normAutofit lnSpcReduction="10000"/>
          </a:bodyPr>
          <a:lstStyle/>
          <a:p>
            <a:r>
              <a:rPr lang="en-US" altLang="en-US" sz="4000" dirty="0">
                <a:solidFill>
                  <a:srgbClr val="0070C0"/>
                </a:solidFill>
              </a:rPr>
              <a:t>Un </a:t>
            </a:r>
            <a:r>
              <a:rPr lang="en-US" altLang="en-US" sz="4000" dirty="0" err="1">
                <a:solidFill>
                  <a:srgbClr val="0070C0"/>
                </a:solidFill>
              </a:rPr>
              <a:t>gancho</a:t>
            </a:r>
            <a:r>
              <a:rPr lang="en-US" altLang="en-US" sz="4000" dirty="0">
                <a:solidFill>
                  <a:srgbClr val="0070C0"/>
                </a:solidFill>
              </a:rPr>
              <a:t> es lo que llama la </a:t>
            </a:r>
            <a:r>
              <a:rPr lang="en-US" altLang="en-US" sz="4000" dirty="0" err="1">
                <a:solidFill>
                  <a:srgbClr val="0070C0"/>
                </a:solidFill>
              </a:rPr>
              <a:t>atenci</a:t>
            </a:r>
            <a:r>
              <a:rPr lang="en-US" altLang="ja-JP" sz="4000" dirty="0" err="1">
                <a:solidFill>
                  <a:srgbClr val="0070C0"/>
                </a:solidFill>
              </a:rPr>
              <a:t>ón</a:t>
            </a:r>
            <a:r>
              <a:rPr lang="en-US" altLang="ja-JP" sz="4000" dirty="0">
                <a:solidFill>
                  <a:srgbClr val="0070C0"/>
                </a:solidFill>
              </a:rPr>
              <a:t> del lector.  </a:t>
            </a:r>
            <a:r>
              <a:rPr lang="en-US" altLang="ja-JP" sz="4000" dirty="0" err="1">
                <a:solidFill>
                  <a:srgbClr val="0070C0"/>
                </a:solidFill>
              </a:rPr>
              <a:t>Contesta</a:t>
            </a:r>
            <a:r>
              <a:rPr lang="en-US" altLang="ja-JP" sz="4000" dirty="0">
                <a:solidFill>
                  <a:srgbClr val="0070C0"/>
                </a:solidFill>
              </a:rPr>
              <a:t> la </a:t>
            </a:r>
            <a:r>
              <a:rPr lang="en-US" altLang="ja-JP" sz="4000" dirty="0" err="1">
                <a:solidFill>
                  <a:srgbClr val="0070C0"/>
                </a:solidFill>
              </a:rPr>
              <a:t>pregunta</a:t>
            </a:r>
            <a:r>
              <a:rPr lang="en-US" altLang="ja-JP" sz="4000" dirty="0">
                <a:solidFill>
                  <a:srgbClr val="0070C0"/>
                </a:solidFill>
              </a:rPr>
              <a:t>, ¿Por </a:t>
            </a:r>
            <a:r>
              <a:rPr lang="en-US" altLang="ja-JP" sz="4000" dirty="0" err="1">
                <a:solidFill>
                  <a:srgbClr val="0070C0"/>
                </a:solidFill>
              </a:rPr>
              <a:t>qué</a:t>
            </a:r>
            <a:r>
              <a:rPr lang="en-US" altLang="ja-JP" sz="4000" dirty="0">
                <a:solidFill>
                  <a:srgbClr val="0070C0"/>
                </a:solidFill>
              </a:rPr>
              <a:t> </a:t>
            </a:r>
            <a:r>
              <a:rPr lang="en-US" altLang="ja-JP" sz="4000" dirty="0" err="1">
                <a:solidFill>
                  <a:srgbClr val="0070C0"/>
                </a:solidFill>
              </a:rPr>
              <a:t>quiero</a:t>
            </a:r>
            <a:r>
              <a:rPr lang="en-US" altLang="ja-JP" sz="4000" dirty="0">
                <a:solidFill>
                  <a:srgbClr val="0070C0"/>
                </a:solidFill>
              </a:rPr>
              <a:t> leer </a:t>
            </a:r>
            <a:r>
              <a:rPr lang="en-US" altLang="ja-JP" sz="4000" dirty="0" err="1">
                <a:solidFill>
                  <a:srgbClr val="0070C0"/>
                </a:solidFill>
              </a:rPr>
              <a:t>esto</a:t>
            </a:r>
            <a:r>
              <a:rPr lang="en-US" altLang="ja-JP" sz="4000" dirty="0">
                <a:solidFill>
                  <a:srgbClr val="0070C0"/>
                </a:solidFill>
              </a:rPr>
              <a:t>?</a:t>
            </a:r>
            <a:endParaRPr lang="en-US" alt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47A9C091-185C-490A-9AC1-5722C3449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Párrafo</a:t>
            </a:r>
            <a:r>
              <a:rPr lang="en-US" altLang="en-US" dirty="0"/>
              <a:t> de </a:t>
            </a:r>
            <a:r>
              <a:rPr lang="en-US" altLang="en-US" dirty="0" err="1"/>
              <a:t>introducción</a:t>
            </a:r>
            <a:endParaRPr lang="en-US" altLang="en-US" dirty="0"/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DA60B759-FA9D-4942-A218-EFD74F6416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8042" y="1409700"/>
            <a:ext cx="7772400" cy="2667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     </a:t>
            </a:r>
            <a:r>
              <a:rPr lang="en-US" altLang="en-US" dirty="0" err="1">
                <a:solidFill>
                  <a:srgbClr val="7030A0"/>
                </a:solidFill>
              </a:rPr>
              <a:t>Estaba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 err="1">
                <a:solidFill>
                  <a:srgbClr val="7030A0"/>
                </a:solidFill>
              </a:rPr>
              <a:t>deprimida</a:t>
            </a:r>
            <a:r>
              <a:rPr lang="en-US" altLang="en-US" dirty="0">
                <a:solidFill>
                  <a:srgbClr val="7030A0"/>
                </a:solidFill>
              </a:rPr>
              <a:t> y no </a:t>
            </a:r>
            <a:r>
              <a:rPr lang="en-US" altLang="en-US" dirty="0" err="1">
                <a:solidFill>
                  <a:srgbClr val="7030A0"/>
                </a:solidFill>
              </a:rPr>
              <a:t>veía</a:t>
            </a:r>
            <a:r>
              <a:rPr lang="en-US" altLang="en-US" dirty="0">
                <a:solidFill>
                  <a:srgbClr val="7030A0"/>
                </a:solidFill>
              </a:rPr>
              <a:t> un fin a mi </a:t>
            </a:r>
            <a:r>
              <a:rPr lang="en-US" altLang="en-US" dirty="0" err="1">
                <a:solidFill>
                  <a:srgbClr val="7030A0"/>
                </a:solidFill>
              </a:rPr>
              <a:t>tortura</a:t>
            </a:r>
            <a:r>
              <a:rPr lang="en-US" altLang="en-US" dirty="0">
                <a:solidFill>
                  <a:srgbClr val="7030A0"/>
                </a:solidFill>
              </a:rPr>
              <a:t>.  </a:t>
            </a:r>
            <a:r>
              <a:rPr lang="en-US" altLang="en-US" dirty="0">
                <a:solidFill>
                  <a:srgbClr val="00B0F0"/>
                </a:solidFill>
              </a:rPr>
              <a:t>La causa de mi </a:t>
            </a:r>
            <a:r>
              <a:rPr lang="en-US" altLang="en-US" dirty="0" err="1">
                <a:solidFill>
                  <a:srgbClr val="00B0F0"/>
                </a:solidFill>
              </a:rPr>
              <a:t>miseria</a:t>
            </a:r>
            <a:r>
              <a:rPr lang="en-US" altLang="en-US" dirty="0">
                <a:solidFill>
                  <a:srgbClr val="00B0F0"/>
                </a:solidFill>
              </a:rPr>
              <a:t> era mi </a:t>
            </a:r>
            <a:r>
              <a:rPr lang="en-US" altLang="en-US" dirty="0" err="1">
                <a:solidFill>
                  <a:srgbClr val="00B0F0"/>
                </a:solidFill>
              </a:rPr>
              <a:t>trabajo</a:t>
            </a:r>
            <a:r>
              <a:rPr lang="en-US" altLang="en-US" dirty="0">
                <a:solidFill>
                  <a:srgbClr val="00B0F0"/>
                </a:solidFill>
              </a:rPr>
              <a:t>, el </a:t>
            </a:r>
            <a:r>
              <a:rPr lang="en-US" altLang="en-US" dirty="0" err="1">
                <a:solidFill>
                  <a:srgbClr val="00B0F0"/>
                </a:solidFill>
              </a:rPr>
              <a:t>peor</a:t>
            </a:r>
            <a:r>
              <a:rPr lang="en-US" altLang="en-US" dirty="0">
                <a:solidFill>
                  <a:srgbClr val="00B0F0"/>
                </a:solidFill>
              </a:rPr>
              <a:t> que </a:t>
            </a:r>
            <a:r>
              <a:rPr lang="en-US" altLang="en-US" dirty="0" err="1">
                <a:solidFill>
                  <a:srgbClr val="00B0F0"/>
                </a:solidFill>
              </a:rPr>
              <a:t>jamás</a:t>
            </a:r>
            <a:r>
              <a:rPr lang="en-US" altLang="en-US" dirty="0">
                <a:solidFill>
                  <a:srgbClr val="00B0F0"/>
                </a:solidFill>
              </a:rPr>
              <a:t> he </a:t>
            </a:r>
            <a:r>
              <a:rPr lang="en-US" altLang="en-US" dirty="0" err="1">
                <a:solidFill>
                  <a:srgbClr val="00B0F0"/>
                </a:solidFill>
              </a:rPr>
              <a:t>tenido</a:t>
            </a:r>
            <a:r>
              <a:rPr lang="en-US" altLang="en-US" dirty="0">
                <a:solidFill>
                  <a:srgbClr val="00B0F0"/>
                </a:solidFill>
              </a:rPr>
              <a:t>, </a:t>
            </a:r>
            <a:r>
              <a:rPr lang="en-US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por el </a:t>
            </a:r>
            <a:r>
              <a:rPr lang="en-US" alt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aburrimiento</a:t>
            </a:r>
            <a:r>
              <a:rPr lang="en-US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la </a:t>
            </a:r>
            <a:r>
              <a:rPr lang="en-US" alt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soledad</a:t>
            </a:r>
            <a:r>
              <a:rPr lang="en-US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y el </a:t>
            </a:r>
            <a:r>
              <a:rPr lang="en-US" alt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ambiente</a:t>
            </a:r>
            <a:r>
              <a:rPr lang="en-US" altLang="en-US" dirty="0"/>
              <a:t>.  No </a:t>
            </a:r>
            <a:r>
              <a:rPr lang="en-US" altLang="en-US" dirty="0" err="1"/>
              <a:t>sé</a:t>
            </a:r>
            <a:r>
              <a:rPr lang="en-US" altLang="en-US" dirty="0"/>
              <a:t> </a:t>
            </a:r>
            <a:r>
              <a:rPr lang="en-US" altLang="en-US" dirty="0" err="1"/>
              <a:t>cómo</a:t>
            </a:r>
            <a:r>
              <a:rPr lang="en-US" altLang="en-US" dirty="0"/>
              <a:t> lo </a:t>
            </a:r>
            <a:r>
              <a:rPr lang="en-US" altLang="en-US" dirty="0" err="1"/>
              <a:t>aguanté</a:t>
            </a:r>
            <a:r>
              <a:rPr lang="en-US" alt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37C48-9DF9-40A3-ADD8-B6E9F033BAB6}"/>
              </a:ext>
            </a:extLst>
          </p:cNvPr>
          <p:cNvSpPr txBox="1"/>
          <p:nvPr/>
        </p:nvSpPr>
        <p:spPr>
          <a:xfrm>
            <a:off x="393361" y="1775169"/>
            <a:ext cx="1511952" cy="40011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7030A0"/>
                </a:solidFill>
                <a:latin typeface="Arial" charset="0"/>
                <a:ea typeface="ＭＳ Ｐゴシック" charset="0"/>
              </a:rPr>
              <a:t>Un </a:t>
            </a:r>
            <a:r>
              <a:rPr lang="en-US" sz="2000" b="1" dirty="0" err="1">
                <a:solidFill>
                  <a:srgbClr val="7030A0"/>
                </a:solidFill>
                <a:latin typeface="Arial" charset="0"/>
                <a:ea typeface="ＭＳ Ｐゴシック" charset="0"/>
              </a:rPr>
              <a:t>gancho</a:t>
            </a:r>
            <a:endParaRPr lang="en-US" sz="2000" b="1" dirty="0">
              <a:solidFill>
                <a:srgbClr val="7030A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941" name="TextBox 5">
            <a:extLst>
              <a:ext uri="{FF2B5EF4-FFF2-40B4-BE49-F238E27FC236}">
                <a16:creationId xmlns:a16="http://schemas.microsoft.com/office/drawing/2014/main" id="{E7FC031C-78F6-45EB-9747-1F16F5F07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4699" y="3546446"/>
            <a:ext cx="1380506" cy="83099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B0F0"/>
                </a:solidFill>
              </a:rPr>
              <a:t>oración</a:t>
            </a:r>
            <a:r>
              <a:rPr lang="en-US" altLang="en-US" sz="2400" b="1" dirty="0">
                <a:solidFill>
                  <a:srgbClr val="00B0F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 </a:t>
            </a:r>
            <a:r>
              <a:rPr lang="en-US" altLang="en-US" sz="2400" b="1" dirty="0" err="1">
                <a:solidFill>
                  <a:srgbClr val="00B0F0"/>
                </a:solidFill>
              </a:rPr>
              <a:t>tesis</a:t>
            </a:r>
            <a:endParaRPr lang="en-US" altLang="en-US" sz="2400" b="1" dirty="0">
              <a:solidFill>
                <a:srgbClr val="00B0F0"/>
              </a:solidFill>
            </a:endParaRPr>
          </a:p>
        </p:txBody>
      </p:sp>
      <p:sp>
        <p:nvSpPr>
          <p:cNvPr id="39942" name="TextBox 6">
            <a:extLst>
              <a:ext uri="{FF2B5EF4-FFF2-40B4-BE49-F238E27FC236}">
                <a16:creationId xmlns:a16="http://schemas.microsoft.com/office/drawing/2014/main" id="{7B64CCBE-7645-4A13-94B0-C1CEE34D6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669" y="4514081"/>
            <a:ext cx="2512226" cy="461665"/>
          </a:xfrm>
          <a:prstGeom prst="rect">
            <a:avLst/>
          </a:prstGeom>
          <a:noFill/>
          <a:ln w="9525">
            <a:solidFill>
              <a:srgbClr val="FFA0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las </a:t>
            </a:r>
            <a:r>
              <a:rPr lang="en-US" alt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tres</a:t>
            </a:r>
            <a:r>
              <a:rPr lang="en-US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razones</a:t>
            </a:r>
            <a:endParaRPr lang="en-US" alt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943" name="TextBox 7">
            <a:extLst>
              <a:ext uri="{FF2B5EF4-FFF2-40B4-BE49-F238E27FC236}">
                <a16:creationId xmlns:a16="http://schemas.microsoft.com/office/drawing/2014/main" id="{563D3F73-4419-4D90-8A7F-95597909F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828" y="3828871"/>
            <a:ext cx="2523448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/>
              <a:t>conclusión</a:t>
            </a:r>
            <a:r>
              <a:rPr lang="en-US" altLang="en-US" sz="2400" b="1" dirty="0"/>
              <a:t> que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/>
              <a:t>repite</a:t>
            </a:r>
            <a:r>
              <a:rPr lang="en-US" altLang="en-US" sz="2400" b="1" dirty="0"/>
              <a:t> mi </a:t>
            </a:r>
            <a:r>
              <a:rPr lang="en-US" altLang="en-US" sz="2400" b="1" dirty="0" err="1"/>
              <a:t>tesis</a:t>
            </a:r>
            <a:endParaRPr lang="en-US" altLang="en-US" sz="24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FBF04E3-4FCB-47E5-ABF6-EC4C46502167}"/>
              </a:ext>
            </a:extLst>
          </p:cNvPr>
          <p:cNvCxnSpPr>
            <a:cxnSpLocks/>
          </p:cNvCxnSpPr>
          <p:nvPr/>
        </p:nvCxnSpPr>
        <p:spPr bwMode="auto">
          <a:xfrm>
            <a:off x="1587554" y="2196241"/>
            <a:ext cx="549321" cy="1738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cxnSp>
        <p:nvCxnSpPr>
          <p:cNvPr id="39945" name="Straight Arrow Connector 15">
            <a:extLst>
              <a:ext uri="{FF2B5EF4-FFF2-40B4-BE49-F238E27FC236}">
                <a16:creationId xmlns:a16="http://schemas.microsoft.com/office/drawing/2014/main" id="{9F421294-D50F-4917-80FB-4C3E4C8978A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034806" y="2561665"/>
            <a:ext cx="304800" cy="91440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6" name="Straight Arrow Connector 20">
            <a:extLst>
              <a:ext uri="{FF2B5EF4-FFF2-40B4-BE49-F238E27FC236}">
                <a16:creationId xmlns:a16="http://schemas.microsoft.com/office/drawing/2014/main" id="{F04CAEF2-2739-4066-ACE9-7D069AE8B6D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537822" y="3386482"/>
            <a:ext cx="381000" cy="1143000"/>
          </a:xfrm>
          <a:prstGeom prst="straightConnector1">
            <a:avLst/>
          </a:prstGeom>
          <a:noFill/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7" name="Straight Arrow Connector 23">
            <a:extLst>
              <a:ext uri="{FF2B5EF4-FFF2-40B4-BE49-F238E27FC236}">
                <a16:creationId xmlns:a16="http://schemas.microsoft.com/office/drawing/2014/main" id="{40882F97-94F0-4FD4-BA29-4E907DBE3B1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52967" y="3355946"/>
            <a:ext cx="304800" cy="3810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F5BE0463-1423-4430-A15C-2608D268A7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09600"/>
            <a:ext cx="77724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Escribe Una </a:t>
            </a:r>
            <a:r>
              <a:rPr lang="en-US" altLang="en-US" dirty="0" err="1">
                <a:solidFill>
                  <a:srgbClr val="C00000"/>
                </a:solidFill>
              </a:rPr>
              <a:t>Oraci</a:t>
            </a:r>
            <a:r>
              <a:rPr lang="en-US" altLang="ja-JP" dirty="0" err="1">
                <a:solidFill>
                  <a:srgbClr val="C00000"/>
                </a:solidFill>
              </a:rPr>
              <a:t>ón</a:t>
            </a:r>
            <a:r>
              <a:rPr lang="en-US" altLang="ja-JP" dirty="0">
                <a:solidFill>
                  <a:srgbClr val="C00000"/>
                </a:solidFill>
              </a:rPr>
              <a:t> de </a:t>
            </a:r>
            <a:r>
              <a:rPr lang="en-US" altLang="ja-JP" dirty="0" err="1">
                <a:solidFill>
                  <a:srgbClr val="C00000"/>
                </a:solidFill>
              </a:rPr>
              <a:t>tesis</a:t>
            </a:r>
            <a:br>
              <a:rPr lang="en-US" altLang="ja-JP" dirty="0">
                <a:solidFill>
                  <a:srgbClr val="FFFF00"/>
                </a:solidFill>
              </a:rPr>
            </a:br>
            <a:r>
              <a:rPr lang="en-US" altLang="ja-JP" sz="4000" dirty="0"/>
              <a:t>(</a:t>
            </a:r>
            <a:r>
              <a:rPr lang="en-US" altLang="ja-JP" sz="4000" dirty="0">
                <a:solidFill>
                  <a:srgbClr val="0070C0"/>
                </a:solidFill>
              </a:rPr>
              <a:t>Una </a:t>
            </a:r>
            <a:r>
              <a:rPr lang="en-US" altLang="ja-JP" sz="4000" dirty="0" err="1">
                <a:solidFill>
                  <a:srgbClr val="0070C0"/>
                </a:solidFill>
              </a:rPr>
              <a:t>Oración</a:t>
            </a:r>
            <a:r>
              <a:rPr lang="en-US" altLang="ja-JP" sz="4000" dirty="0">
                <a:solidFill>
                  <a:srgbClr val="0070C0"/>
                </a:solidFill>
              </a:rPr>
              <a:t> General</a:t>
            </a:r>
            <a:r>
              <a:rPr lang="en-US" altLang="ja-JP" sz="4000" dirty="0"/>
              <a:t>)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id="{DD64A2A2-00B1-492A-9F4B-5E590AE7D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9" y="2895600"/>
            <a:ext cx="72993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¿</a:t>
            </a:r>
            <a:r>
              <a:rPr lang="en-US" altLang="en-US" sz="3600" dirty="0" err="1"/>
              <a:t>Cu</a:t>
            </a:r>
            <a:r>
              <a:rPr lang="en-US" altLang="ja-JP" sz="3600" dirty="0" err="1"/>
              <a:t>ál</a:t>
            </a:r>
            <a:r>
              <a:rPr lang="en-US" altLang="ja-JP" sz="3600" dirty="0"/>
              <a:t> es </a:t>
            </a:r>
            <a:r>
              <a:rPr lang="en-US" altLang="ja-JP" sz="3600" dirty="0" err="1"/>
              <a:t>tu</a:t>
            </a:r>
            <a:r>
              <a:rPr lang="en-US" altLang="ja-JP" sz="3600" dirty="0"/>
              <a:t> punto? ¿</a:t>
            </a:r>
            <a:r>
              <a:rPr lang="en-US" altLang="ja-JP" sz="3600" dirty="0" err="1"/>
              <a:t>Qué</a:t>
            </a:r>
            <a:r>
              <a:rPr lang="en-US" altLang="ja-JP" sz="3600" dirty="0"/>
              <a:t> </a:t>
            </a:r>
            <a:r>
              <a:rPr lang="en-US" altLang="ja-JP" sz="3600" dirty="0" err="1"/>
              <a:t>quieres</a:t>
            </a:r>
            <a:endParaRPr lang="en-US" altLang="ja-JP" sz="3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3600" dirty="0" err="1"/>
              <a:t>decir</a:t>
            </a:r>
            <a:r>
              <a:rPr lang="en-US" altLang="ja-JP" sz="3600" dirty="0"/>
              <a:t>?  ¿De </a:t>
            </a:r>
            <a:r>
              <a:rPr lang="en-US" altLang="ja-JP" sz="3600" dirty="0" err="1"/>
              <a:t>qué</a:t>
            </a:r>
            <a:r>
              <a:rPr lang="en-US" altLang="ja-JP" sz="3600" dirty="0"/>
              <a:t> </a:t>
            </a:r>
            <a:r>
              <a:rPr lang="en-US" altLang="ja-JP" sz="3600" dirty="0" err="1"/>
              <a:t>quieres</a:t>
            </a:r>
            <a:r>
              <a:rPr lang="en-US" altLang="ja-JP" sz="3600" dirty="0"/>
              <a:t> </a:t>
            </a:r>
            <a:r>
              <a:rPr lang="en-US" altLang="ja-JP" sz="3600" dirty="0" err="1"/>
              <a:t>convencer</a:t>
            </a:r>
            <a:endParaRPr lang="en-US" altLang="ja-JP" sz="3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3600" dirty="0"/>
              <a:t>a </a:t>
            </a:r>
            <a:r>
              <a:rPr lang="en-US" altLang="ja-JP" sz="3600" dirty="0" err="1"/>
              <a:t>tu</a:t>
            </a:r>
            <a:r>
              <a:rPr lang="en-US" altLang="ja-JP" sz="3600" dirty="0"/>
              <a:t> lector?</a:t>
            </a:r>
            <a:endParaRPr lang="en-US" altLang="en-US" sz="3600" dirty="0"/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143936A4-3540-4637-9CD0-C163ECF7F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24414"/>
            <a:ext cx="27863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</a:rPr>
              <a:t>Unas</a:t>
            </a:r>
            <a:r>
              <a:rPr lang="en-US" altLang="en-US" sz="2400" dirty="0">
                <a:solidFill>
                  <a:srgbClr val="0070C0"/>
                </a:solidFill>
              </a:rPr>
              <a:t> ideas son…..</a:t>
            </a:r>
            <a:endParaRPr lang="en-US" altLang="en-US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59AEA11-A7FB-4D0E-AC29-56E9699157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0960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C00000"/>
                </a:solidFill>
              </a:rPr>
              <a:t>Unas</a:t>
            </a:r>
            <a:r>
              <a:rPr lang="en-US" altLang="en-US" dirty="0">
                <a:solidFill>
                  <a:srgbClr val="C00000"/>
                </a:solidFill>
              </a:rPr>
              <a:t> Ideas</a:t>
            </a:r>
          </a:p>
        </p:txBody>
      </p:sp>
      <p:sp>
        <p:nvSpPr>
          <p:cNvPr id="23555" name="Text Box 4">
            <a:extLst>
              <a:ext uri="{FF2B5EF4-FFF2-40B4-BE49-F238E27FC236}">
                <a16:creationId xmlns:a16="http://schemas.microsoft.com/office/drawing/2014/main" id="{98B79733-1CB3-4F91-B373-8E4BFCBC5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1842941"/>
            <a:ext cx="69342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600" dirty="0">
                <a:solidFill>
                  <a:srgbClr val="0070C0"/>
                </a:solidFill>
              </a:rPr>
              <a:t>Mi </a:t>
            </a:r>
            <a:r>
              <a:rPr lang="en-US" altLang="en-US" sz="3600" dirty="0" err="1">
                <a:solidFill>
                  <a:srgbClr val="0070C0"/>
                </a:solidFill>
              </a:rPr>
              <a:t>peor</a:t>
            </a:r>
            <a:r>
              <a:rPr lang="en-US" altLang="en-US" sz="3600" dirty="0">
                <a:solidFill>
                  <a:srgbClr val="0070C0"/>
                </a:solidFill>
              </a:rPr>
              <a:t> maestro</a:t>
            </a:r>
          </a:p>
          <a:p>
            <a:pPr>
              <a:spcBef>
                <a:spcPct val="0"/>
              </a:spcBef>
            </a:pPr>
            <a:r>
              <a:rPr lang="en-US" altLang="en-US" sz="3600" dirty="0">
                <a:solidFill>
                  <a:srgbClr val="0070C0"/>
                </a:solidFill>
              </a:rPr>
              <a:t>Mi </a:t>
            </a:r>
            <a:r>
              <a:rPr lang="en-US" altLang="en-US" sz="3600" dirty="0" err="1">
                <a:solidFill>
                  <a:srgbClr val="0070C0"/>
                </a:solidFill>
              </a:rPr>
              <a:t>peor</a:t>
            </a:r>
            <a:r>
              <a:rPr lang="en-US" altLang="en-US" sz="3600" dirty="0">
                <a:solidFill>
                  <a:srgbClr val="0070C0"/>
                </a:solidFill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</a:rPr>
              <a:t>cita</a:t>
            </a:r>
            <a:endParaRPr lang="en-US" altLang="en-US" sz="3600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3600" dirty="0">
                <a:solidFill>
                  <a:srgbClr val="0070C0"/>
                </a:solidFill>
              </a:rPr>
              <a:t>Mi maestro </a:t>
            </a:r>
            <a:r>
              <a:rPr lang="en-US" altLang="en-US" sz="3600" dirty="0" err="1">
                <a:solidFill>
                  <a:srgbClr val="0070C0"/>
                </a:solidFill>
              </a:rPr>
              <a:t>favorito</a:t>
            </a:r>
            <a:endParaRPr lang="en-US" altLang="en-US" sz="3600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3600" dirty="0">
                <a:solidFill>
                  <a:srgbClr val="0070C0"/>
                </a:solidFill>
              </a:rPr>
              <a:t>Mi </a:t>
            </a:r>
            <a:r>
              <a:rPr lang="en-US" altLang="en-US" sz="3600" dirty="0" err="1">
                <a:solidFill>
                  <a:srgbClr val="0070C0"/>
                </a:solidFill>
              </a:rPr>
              <a:t>mascota</a:t>
            </a:r>
            <a:r>
              <a:rPr lang="en-US" altLang="en-US" sz="3600" dirty="0">
                <a:solidFill>
                  <a:srgbClr val="0070C0"/>
                </a:solidFill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</a:rPr>
              <a:t>favorita</a:t>
            </a:r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3600" dirty="0">
                <a:solidFill>
                  <a:srgbClr val="0070C0"/>
                </a:solidFill>
              </a:rPr>
              <a:t>L</a:t>
            </a:r>
            <a:r>
              <a:rPr lang="en-US" altLang="ja-JP" sz="3600" dirty="0">
                <a:solidFill>
                  <a:srgbClr val="0070C0"/>
                </a:solidFill>
              </a:rPr>
              <a:t>as </a:t>
            </a:r>
            <a:r>
              <a:rPr lang="en-US" altLang="ja-JP" sz="3600" dirty="0" err="1">
                <a:solidFill>
                  <a:srgbClr val="0070C0"/>
                </a:solidFill>
              </a:rPr>
              <a:t>cualidades</a:t>
            </a:r>
            <a:r>
              <a:rPr lang="en-US" altLang="ja-JP" sz="3600" dirty="0">
                <a:solidFill>
                  <a:srgbClr val="0070C0"/>
                </a:solidFill>
              </a:rPr>
              <a:t> que </a:t>
            </a:r>
            <a:r>
              <a:rPr lang="en-US" altLang="ja-JP" sz="3600" dirty="0" err="1">
                <a:solidFill>
                  <a:srgbClr val="0070C0"/>
                </a:solidFill>
              </a:rPr>
              <a:t>busco</a:t>
            </a:r>
            <a:r>
              <a:rPr lang="en-US" altLang="ja-JP" sz="3600" dirty="0">
                <a:solidFill>
                  <a:srgbClr val="0070C0"/>
                </a:solidFill>
              </a:rPr>
              <a:t> </a:t>
            </a:r>
            <a:r>
              <a:rPr lang="en-US" altLang="ja-JP" sz="3600" dirty="0" err="1">
                <a:solidFill>
                  <a:srgbClr val="0070C0"/>
                </a:solidFill>
              </a:rPr>
              <a:t>en</a:t>
            </a:r>
            <a:r>
              <a:rPr lang="en-US" altLang="ja-JP" sz="3600" dirty="0">
                <a:solidFill>
                  <a:srgbClr val="0070C0"/>
                </a:solidFill>
              </a:rPr>
              <a:t> mi pareja y por </a:t>
            </a:r>
            <a:r>
              <a:rPr lang="en-US" altLang="ja-JP" sz="3600" dirty="0" err="1">
                <a:solidFill>
                  <a:srgbClr val="0070C0"/>
                </a:solidFill>
              </a:rPr>
              <a:t>qué</a:t>
            </a:r>
            <a:r>
              <a:rPr lang="en-US" altLang="ja-JP" sz="3600" dirty="0">
                <a:solidFill>
                  <a:srgbClr val="0070C0"/>
                </a:solidFill>
              </a:rPr>
              <a:t> son </a:t>
            </a:r>
            <a:r>
              <a:rPr lang="en-US" altLang="ja-JP" sz="3600" dirty="0" err="1">
                <a:solidFill>
                  <a:srgbClr val="0070C0"/>
                </a:solidFill>
              </a:rPr>
              <a:t>importantes</a:t>
            </a:r>
            <a:endParaRPr lang="en-US" altLang="en-US" sz="3600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187E781-A5C9-4BD7-97C2-BBCF62E97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7569" y="2667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palabras de </a:t>
            </a:r>
            <a:r>
              <a:rPr lang="en-US" altLang="en-US" dirty="0" err="1"/>
              <a:t>Transici</a:t>
            </a:r>
            <a:r>
              <a:rPr lang="en-US" altLang="ja-JP" dirty="0" err="1"/>
              <a:t>ón</a:t>
            </a:r>
            <a:endParaRPr lang="en-US" altLang="en-US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49F48FA-F95E-4034-A3DD-85130B9B6D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53386" y="1353925"/>
            <a:ext cx="4267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400" dirty="0"/>
              <a:t>Pero </a:t>
            </a:r>
            <a:r>
              <a:rPr lang="en-US" altLang="en-US" sz="2400" dirty="0"/>
              <a:t>(No al principio)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 dirty="0"/>
              <a:t>A </a:t>
            </a:r>
            <a:r>
              <a:rPr lang="en-US" altLang="en-US" sz="3400" dirty="0" err="1"/>
              <a:t>pesar</a:t>
            </a:r>
            <a:r>
              <a:rPr lang="en-US" altLang="en-US" sz="3400" dirty="0"/>
              <a:t> de </a:t>
            </a:r>
            <a:r>
              <a:rPr lang="en-US" altLang="en-US" sz="3400" dirty="0" err="1"/>
              <a:t>eso</a:t>
            </a:r>
            <a:endParaRPr lang="en-US" altLang="en-US" sz="3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400" dirty="0"/>
              <a:t>Por lo tanto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 dirty="0"/>
              <a:t>Por lo </a:t>
            </a:r>
            <a:r>
              <a:rPr lang="en-US" altLang="en-US" sz="3400" dirty="0" err="1"/>
              <a:t>consiguiente</a:t>
            </a:r>
            <a:endParaRPr lang="en-US" altLang="en-US" sz="3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400" dirty="0" err="1"/>
              <a:t>As</a:t>
            </a:r>
            <a:r>
              <a:rPr lang="en-US" altLang="ja-JP" sz="3400" dirty="0" err="1"/>
              <a:t>í</a:t>
            </a:r>
            <a:r>
              <a:rPr lang="en-US" altLang="ja-JP" sz="3400" dirty="0"/>
              <a:t> que </a:t>
            </a:r>
            <a:r>
              <a:rPr lang="en-US" altLang="ja-JP" sz="2400" dirty="0"/>
              <a:t>(informal)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3400" dirty="0" err="1"/>
              <a:t>En</a:t>
            </a:r>
            <a:r>
              <a:rPr lang="en-US" altLang="ja-JP" sz="3400" dirty="0"/>
              <a:t> </a:t>
            </a:r>
            <a:r>
              <a:rPr lang="en-US" altLang="ja-JP" sz="3400" dirty="0" err="1"/>
              <a:t>adición</a:t>
            </a:r>
            <a:endParaRPr lang="en-US" altLang="ja-JP" sz="3400" dirty="0"/>
          </a:p>
          <a:p>
            <a:pPr eaLnBrk="1" hangingPunct="1">
              <a:lnSpc>
                <a:spcPct val="90000"/>
              </a:lnSpc>
            </a:pPr>
            <a:r>
              <a:rPr lang="en-US" altLang="ja-JP" sz="3400" dirty="0"/>
              <a:t>Del </a:t>
            </a:r>
            <a:r>
              <a:rPr lang="en-US" altLang="ja-JP" sz="3400" dirty="0" err="1"/>
              <a:t>mismo</a:t>
            </a:r>
            <a:r>
              <a:rPr lang="en-US" altLang="ja-JP" sz="3400" dirty="0"/>
              <a:t> modo</a:t>
            </a:r>
          </a:p>
          <a:p>
            <a:pPr eaLnBrk="1" hangingPunct="1">
              <a:lnSpc>
                <a:spcPct val="90000"/>
              </a:lnSpc>
            </a:pPr>
            <a:endParaRPr lang="en-US" altLang="en-US" sz="3400" dirty="0"/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8790C6E8-26E9-4E30-AA50-9DD8258E731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345810" y="1409700"/>
            <a:ext cx="3810000" cy="4114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200" dirty="0"/>
              <a:t>But</a:t>
            </a:r>
          </a:p>
          <a:p>
            <a:pPr eaLnBrk="1" hangingPunct="1"/>
            <a:r>
              <a:rPr lang="en-US" altLang="en-US" sz="3200" dirty="0" err="1"/>
              <a:t>Inspite</a:t>
            </a:r>
            <a:r>
              <a:rPr lang="en-US" altLang="en-US" sz="3200" dirty="0"/>
              <a:t> of that</a:t>
            </a:r>
          </a:p>
          <a:p>
            <a:pPr eaLnBrk="1" hangingPunct="1"/>
            <a:r>
              <a:rPr lang="en-US" altLang="en-US" sz="3200" dirty="0"/>
              <a:t>Therefore</a:t>
            </a:r>
          </a:p>
          <a:p>
            <a:pPr eaLnBrk="1" hangingPunct="1"/>
            <a:r>
              <a:rPr lang="en-US" altLang="en-US" sz="3200" dirty="0"/>
              <a:t>Therefore</a:t>
            </a:r>
          </a:p>
          <a:p>
            <a:pPr eaLnBrk="1" hangingPunct="1"/>
            <a:r>
              <a:rPr lang="en-US" altLang="en-US" sz="3200" dirty="0"/>
              <a:t>So</a:t>
            </a:r>
          </a:p>
          <a:p>
            <a:pPr eaLnBrk="1" hangingPunct="1"/>
            <a:r>
              <a:rPr lang="en-US" altLang="en-US" sz="3200" dirty="0"/>
              <a:t>In addition</a:t>
            </a:r>
          </a:p>
          <a:p>
            <a:pPr eaLnBrk="1" hangingPunct="1"/>
            <a:r>
              <a:rPr lang="en-US" altLang="en-US" sz="3200" dirty="0"/>
              <a:t>In the same way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B6176B5-DC18-4B0C-B717-878153185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Una </a:t>
            </a:r>
            <a:r>
              <a:rPr lang="en-US" altLang="en-US" dirty="0" err="1"/>
              <a:t>oraci</a:t>
            </a:r>
            <a:r>
              <a:rPr lang="en-US" altLang="ja-JP" dirty="0" err="1"/>
              <a:t>ón</a:t>
            </a:r>
            <a:endParaRPr lang="en-US" altLang="en-US" dirty="0"/>
          </a:p>
        </p:txBody>
      </p:sp>
      <p:sp>
        <p:nvSpPr>
          <p:cNvPr id="3075" name="Text Box 4">
            <a:extLst>
              <a:ext uri="{FF2B5EF4-FFF2-40B4-BE49-F238E27FC236}">
                <a16:creationId xmlns:a16="http://schemas.microsoft.com/office/drawing/2014/main" id="{FEEFE251-3622-48A7-BFE3-388C5987B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9" y="1782764"/>
            <a:ext cx="7540847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600" u="sng" dirty="0">
                <a:solidFill>
                  <a:srgbClr val="0070C0"/>
                </a:solidFill>
              </a:rPr>
              <a:t>M</a:t>
            </a:r>
            <a:r>
              <a:rPr lang="en-US" altLang="en-US" sz="3700" u="sng" dirty="0">
                <a:solidFill>
                  <a:srgbClr val="0070C0"/>
                </a:solidFill>
              </a:rPr>
              <a:t>i padre</a:t>
            </a:r>
            <a:r>
              <a:rPr lang="en-US" altLang="en-US" sz="3700" dirty="0">
                <a:solidFill>
                  <a:srgbClr val="0070C0"/>
                </a:solidFill>
              </a:rPr>
              <a:t> </a:t>
            </a:r>
            <a:r>
              <a:rPr lang="en-US" altLang="en-US" sz="3700" u="sng" dirty="0" err="1">
                <a:solidFill>
                  <a:srgbClr val="0070C0"/>
                </a:solidFill>
              </a:rPr>
              <a:t>hablaba</a:t>
            </a:r>
            <a:r>
              <a:rPr lang="en-US" altLang="en-US" sz="3700" dirty="0">
                <a:solidFill>
                  <a:srgbClr val="0070C0"/>
                </a:solidFill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</a:rPr>
              <a:t>cuatro</a:t>
            </a:r>
            <a:r>
              <a:rPr lang="en-US" altLang="en-US" sz="3700" dirty="0">
                <a:solidFill>
                  <a:srgbClr val="0070C0"/>
                </a:solidFill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</a:rPr>
              <a:t>idiomas</a:t>
            </a:r>
            <a:r>
              <a:rPr lang="en-US" altLang="en-US" sz="10200" dirty="0">
                <a:solidFill>
                  <a:srgbClr val="0070C0"/>
                </a:solidFill>
              </a:rPr>
              <a:t>.</a:t>
            </a:r>
            <a:endParaRPr lang="en-US" altLang="en-US" sz="3700" dirty="0">
              <a:solidFill>
                <a:srgbClr val="0070C0"/>
              </a:solidFill>
            </a:endParaRPr>
          </a:p>
        </p:txBody>
      </p:sp>
      <p:sp>
        <p:nvSpPr>
          <p:cNvPr id="2053" name="Line 5">
            <a:extLst>
              <a:ext uri="{FF2B5EF4-FFF2-40B4-BE49-F238E27FC236}">
                <a16:creationId xmlns:a16="http://schemas.microsoft.com/office/drawing/2014/main" id="{B9648149-C534-480C-8B8B-6CD4515319F9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600" y="2057400"/>
            <a:ext cx="22860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33145F1B-4D15-44C2-9F28-58A36B6D7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962401"/>
            <a:ext cx="16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May</a:t>
            </a:r>
            <a:r>
              <a:rPr lang="en-US" altLang="ja-JP" sz="2400"/>
              <a:t>úscula</a:t>
            </a:r>
            <a:endParaRPr lang="en-US" altLang="en-US" sz="2400"/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18BCB9B4-B62A-43F7-877A-6804C385F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1" y="4495801"/>
            <a:ext cx="1058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Sujeto</a:t>
            </a: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748C9591-CA9E-41A4-95F9-F6B7FD919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1" y="4114801"/>
            <a:ext cx="955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verbo</a:t>
            </a:r>
          </a:p>
        </p:txBody>
      </p:sp>
      <p:sp>
        <p:nvSpPr>
          <p:cNvPr id="2059" name="Line 11">
            <a:extLst>
              <a:ext uri="{FF2B5EF4-FFF2-40B4-BE49-F238E27FC236}">
                <a16:creationId xmlns:a16="http://schemas.microsoft.com/office/drawing/2014/main" id="{7AEDBAA2-BC05-473D-9EFB-9D2B418CF6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7000" y="3429000"/>
            <a:ext cx="762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16">
            <a:extLst>
              <a:ext uri="{FF2B5EF4-FFF2-40B4-BE49-F238E27FC236}">
                <a16:creationId xmlns:a16="http://schemas.microsoft.com/office/drawing/2014/main" id="{8F310431-342E-403B-B434-59E21CA49A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3429000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7">
            <a:extLst>
              <a:ext uri="{FF2B5EF4-FFF2-40B4-BE49-F238E27FC236}">
                <a16:creationId xmlns:a16="http://schemas.microsoft.com/office/drawing/2014/main" id="{4F322B7E-92E7-4A36-8B50-9EE021BC96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86400" y="3429000"/>
            <a:ext cx="22860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Text Box 18">
            <a:extLst>
              <a:ext uri="{FF2B5EF4-FFF2-40B4-BE49-F238E27FC236}">
                <a16:creationId xmlns:a16="http://schemas.microsoft.com/office/drawing/2014/main" id="{108E7EED-4D10-44C7-B3F9-C5414A67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1" y="1524001"/>
            <a:ext cx="1965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Punto al final</a:t>
            </a:r>
          </a:p>
        </p:txBody>
      </p:sp>
      <p:sp>
        <p:nvSpPr>
          <p:cNvPr id="3084" name="TextBox 1">
            <a:extLst>
              <a:ext uri="{FF2B5EF4-FFF2-40B4-BE49-F238E27FC236}">
                <a16:creationId xmlns:a16="http://schemas.microsoft.com/office/drawing/2014/main" id="{346BAE6C-4A1E-4F6E-8024-AE13E4CCF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1" y="6019801"/>
            <a:ext cx="4500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mic Sans MS" panose="030F0702030302020204" pitchFamily="66" charset="0"/>
                <a:hlinkClick r:id="rId3"/>
              </a:rPr>
              <a:t>Best Power Points for Spanish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7" grpId="0"/>
      <p:bldP spid="2058" grpId="0"/>
      <p:bldP spid="20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50B5CEAF-39D1-4C46-A87D-63A04E17E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6824" y="280447"/>
            <a:ext cx="10396882" cy="115196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Otras</a:t>
            </a:r>
            <a:r>
              <a:rPr lang="en-US" altLang="en-US" dirty="0"/>
              <a:t> palabras de </a:t>
            </a:r>
            <a:r>
              <a:rPr lang="en-US" altLang="en-US" dirty="0" err="1"/>
              <a:t>Transici</a:t>
            </a:r>
            <a:r>
              <a:rPr lang="en-US" altLang="ja-JP" dirty="0" err="1"/>
              <a:t>ón</a:t>
            </a:r>
            <a:endParaRPr lang="en-US" altLang="en-US" dirty="0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E9E6F8F-1465-461E-9E3C-99A24E4CA8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21264" y="1113934"/>
            <a:ext cx="3886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400" dirty="0"/>
              <a:t>Al </a:t>
            </a:r>
            <a:r>
              <a:rPr lang="en-US" altLang="en-US" sz="3400" dirty="0" err="1"/>
              <a:t>contrario</a:t>
            </a:r>
            <a:endParaRPr lang="en-US" altLang="en-US" sz="3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400" dirty="0" err="1"/>
              <a:t>En</a:t>
            </a:r>
            <a:r>
              <a:rPr lang="en-US" altLang="en-US" sz="3400" dirty="0"/>
              <a:t> </a:t>
            </a:r>
            <a:r>
              <a:rPr lang="en-US" altLang="en-US" sz="3400" dirty="0" err="1"/>
              <a:t>cambio</a:t>
            </a:r>
            <a:endParaRPr lang="en-US" altLang="en-US" sz="3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400" dirty="0" err="1"/>
              <a:t>Debido</a:t>
            </a:r>
            <a:r>
              <a:rPr lang="en-US" altLang="en-US" sz="3400" dirty="0"/>
              <a:t> 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 dirty="0" err="1"/>
              <a:t>Aunque</a:t>
            </a:r>
            <a:endParaRPr lang="en-US" altLang="en-US" sz="3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400" dirty="0"/>
              <a:t>De la </a:t>
            </a:r>
            <a:r>
              <a:rPr lang="en-US" altLang="en-US" sz="3400" dirty="0" err="1"/>
              <a:t>misma</a:t>
            </a:r>
            <a:endParaRPr lang="en-US" altLang="en-US" sz="3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400" dirty="0"/>
              <a:t>   </a:t>
            </a:r>
            <a:r>
              <a:rPr lang="en-US" altLang="en-US" sz="3400" dirty="0" err="1"/>
              <a:t>manera</a:t>
            </a:r>
            <a:endParaRPr lang="en-US" altLang="en-US" sz="3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400" dirty="0" err="1"/>
              <a:t>En</a:t>
            </a:r>
            <a:r>
              <a:rPr lang="en-US" altLang="en-US" sz="3400" dirty="0"/>
              <a:t> </a:t>
            </a:r>
            <a:r>
              <a:rPr lang="en-US" altLang="en-US" sz="3400" dirty="0" err="1"/>
              <a:t>cuanto</a:t>
            </a:r>
            <a:r>
              <a:rPr lang="en-US" altLang="en-US" sz="3400" dirty="0"/>
              <a:t> a…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08E8C5F1-F2E0-463B-8798-F45E20429D5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820528" y="1494934"/>
            <a:ext cx="5080000" cy="4114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200" dirty="0"/>
              <a:t>On the other hand</a:t>
            </a:r>
          </a:p>
          <a:p>
            <a:pPr eaLnBrk="1" hangingPunct="1"/>
            <a:r>
              <a:rPr lang="en-US" altLang="en-US" sz="3200" dirty="0"/>
              <a:t>On the other hand</a:t>
            </a:r>
          </a:p>
          <a:p>
            <a:pPr eaLnBrk="1" hangingPunct="1"/>
            <a:r>
              <a:rPr lang="en-US" altLang="en-US" sz="3200" dirty="0"/>
              <a:t>Due to</a:t>
            </a:r>
          </a:p>
          <a:p>
            <a:pPr eaLnBrk="1" hangingPunct="1"/>
            <a:r>
              <a:rPr lang="en-US" altLang="en-US" sz="3200" dirty="0"/>
              <a:t>Even though</a:t>
            </a:r>
          </a:p>
          <a:p>
            <a:pPr eaLnBrk="1" hangingPunct="1"/>
            <a:r>
              <a:rPr lang="en-US" altLang="en-US" sz="3200" dirty="0"/>
              <a:t>In the same way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Concerning…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78FBAE7-DD9B-4894-B9BE-A392EEC78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1665" y="186017"/>
            <a:ext cx="10396882" cy="115196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Otras</a:t>
            </a:r>
            <a:r>
              <a:rPr lang="en-US" altLang="en-US" dirty="0"/>
              <a:t> palabras de </a:t>
            </a:r>
            <a:r>
              <a:rPr lang="en-US" altLang="en-US" dirty="0" err="1"/>
              <a:t>Transici</a:t>
            </a:r>
            <a:r>
              <a:rPr lang="en-US" altLang="ja-JP" dirty="0" err="1"/>
              <a:t>ón</a:t>
            </a:r>
            <a:endParaRPr lang="en-US" altLang="en-US" dirty="0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7D7995BB-FA30-4FCA-84D1-E7A2EA984FA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7777" y="1509860"/>
            <a:ext cx="50800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400" dirty="0" err="1"/>
              <a:t>Entonces</a:t>
            </a:r>
            <a:r>
              <a:rPr lang="en-US" altLang="en-US" dirty="0"/>
              <a:t> </a:t>
            </a:r>
            <a:r>
              <a:rPr lang="en-US" altLang="en-US" sz="2200" dirty="0"/>
              <a:t>(informal)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 dirty="0" err="1"/>
              <a:t>Finalmente</a:t>
            </a:r>
            <a:endParaRPr lang="en-US" altLang="en-US" sz="3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400" dirty="0" err="1"/>
              <a:t>Adem</a:t>
            </a:r>
            <a:r>
              <a:rPr lang="en-US" altLang="ja-JP" sz="3400" dirty="0" err="1"/>
              <a:t>ás</a:t>
            </a:r>
            <a:endParaRPr lang="en-US" altLang="ja-JP" sz="3400" dirty="0"/>
          </a:p>
          <a:p>
            <a:pPr eaLnBrk="1" hangingPunct="1">
              <a:lnSpc>
                <a:spcPct val="90000"/>
              </a:lnSpc>
            </a:pPr>
            <a:r>
              <a:rPr lang="en-US" altLang="ja-JP" sz="3400" dirty="0"/>
              <a:t>Por </a:t>
            </a:r>
            <a:r>
              <a:rPr lang="en-US" altLang="ja-JP" sz="3400" dirty="0" err="1"/>
              <a:t>otro</a:t>
            </a:r>
            <a:r>
              <a:rPr lang="en-US" altLang="ja-JP" sz="3400" dirty="0"/>
              <a:t> </a:t>
            </a:r>
            <a:r>
              <a:rPr lang="en-US" altLang="ja-JP" sz="3400" dirty="0" err="1"/>
              <a:t>lado</a:t>
            </a:r>
            <a:endParaRPr lang="en-US" altLang="ja-JP" sz="3400" dirty="0"/>
          </a:p>
          <a:p>
            <a:pPr eaLnBrk="1" hangingPunct="1">
              <a:lnSpc>
                <a:spcPct val="90000"/>
              </a:lnSpc>
            </a:pPr>
            <a:r>
              <a:rPr lang="en-US" altLang="ja-JP" sz="3400" dirty="0"/>
              <a:t>De </a:t>
            </a:r>
            <a:r>
              <a:rPr lang="en-US" altLang="ja-JP" sz="3400" dirty="0" err="1"/>
              <a:t>hecho</a:t>
            </a:r>
            <a:endParaRPr lang="en-US" altLang="ja-JP" sz="3400" dirty="0"/>
          </a:p>
          <a:p>
            <a:pPr eaLnBrk="1" hangingPunct="1">
              <a:lnSpc>
                <a:spcPct val="90000"/>
              </a:lnSpc>
            </a:pPr>
            <a:r>
              <a:rPr lang="en-US" altLang="ja-JP" sz="3400" dirty="0"/>
              <a:t>Por </a:t>
            </a:r>
            <a:r>
              <a:rPr lang="en-US" altLang="ja-JP" sz="3400" dirty="0" err="1"/>
              <a:t>esa</a:t>
            </a:r>
            <a:r>
              <a:rPr lang="en-US" altLang="ja-JP" sz="3400" dirty="0"/>
              <a:t> </a:t>
            </a:r>
            <a:r>
              <a:rPr lang="en-US" altLang="ja-JP" sz="3400" dirty="0" err="1"/>
              <a:t>razón</a:t>
            </a:r>
            <a:endParaRPr lang="en-US" altLang="ja-JP" sz="3400" dirty="0"/>
          </a:p>
          <a:p>
            <a:pPr eaLnBrk="1" hangingPunct="1">
              <a:lnSpc>
                <a:spcPct val="90000"/>
              </a:lnSpc>
            </a:pPr>
            <a:r>
              <a:rPr lang="en-US" altLang="ja-JP" sz="3400" dirty="0"/>
              <a:t>De </a:t>
            </a:r>
            <a:r>
              <a:rPr lang="en-US" altLang="ja-JP" sz="3400" dirty="0" err="1"/>
              <a:t>manera</a:t>
            </a:r>
            <a:r>
              <a:rPr lang="en-US" altLang="ja-JP" sz="3400" dirty="0"/>
              <a:t> que</a:t>
            </a:r>
            <a:endParaRPr lang="en-US" altLang="en-US" sz="2400" dirty="0"/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015BB1DA-455D-46ED-A932-7FDB92E67AF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20585" y="1755743"/>
            <a:ext cx="419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400" dirty="0"/>
              <a:t>So, then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 dirty="0"/>
              <a:t>Finally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 dirty="0"/>
              <a:t>Besides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 dirty="0"/>
              <a:t>On the other hand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 dirty="0"/>
              <a:t>In fact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 dirty="0"/>
              <a:t>For that reason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 dirty="0"/>
              <a:t>So</a:t>
            </a:r>
          </a:p>
          <a:p>
            <a:pPr eaLnBrk="1" hangingPunct="1">
              <a:lnSpc>
                <a:spcPct val="90000"/>
              </a:lnSpc>
            </a:pPr>
            <a:endParaRPr lang="en-US" altLang="en-US" sz="3400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350FCACE-2ACD-4F66-B2A8-D2EBD902F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r>
              <a:rPr lang="en-US" altLang="en-US" sz="4000" dirty="0" err="1"/>
              <a:t>Cambien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Papeles</a:t>
            </a:r>
            <a:endParaRPr lang="en-US" altLang="en-US" sz="4000" dirty="0"/>
          </a:p>
        </p:txBody>
      </p:sp>
      <p:sp>
        <p:nvSpPr>
          <p:cNvPr id="82947" name="Content Placeholder 2">
            <a:extLst>
              <a:ext uri="{FF2B5EF4-FFF2-40B4-BE49-F238E27FC236}">
                <a16:creationId xmlns:a16="http://schemas.microsoft.com/office/drawing/2014/main" id="{93E63D7A-8DA6-48BD-862A-D6872C6A1C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0" y="1219200"/>
            <a:ext cx="7772400" cy="4114800"/>
          </a:xfrm>
        </p:spPr>
        <p:txBody>
          <a:bodyPr>
            <a:normAutofit fontScale="92500"/>
          </a:bodyPr>
          <a:lstStyle/>
          <a:p>
            <a:r>
              <a:rPr lang="en-US" altLang="en-US" sz="2800" dirty="0"/>
              <a:t>Tu </a:t>
            </a:r>
            <a:r>
              <a:rPr lang="en-US" altLang="en-US" sz="2800" dirty="0" err="1"/>
              <a:t>compañero</a:t>
            </a:r>
            <a:r>
              <a:rPr lang="en-US" altLang="en-US" sz="2800" dirty="0"/>
              <a:t> debe </a:t>
            </a:r>
            <a:r>
              <a:rPr lang="en-US" altLang="en-US" sz="2800" dirty="0" err="1"/>
              <a:t>revisar</a:t>
            </a:r>
            <a:r>
              <a:rPr lang="en-US" altLang="en-US" sz="2800" dirty="0"/>
              <a:t> y </a:t>
            </a:r>
            <a:r>
              <a:rPr lang="en-US" altLang="en-US" sz="2800" dirty="0" err="1"/>
              <a:t>evaluar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párrafo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contestando</a:t>
            </a:r>
            <a:r>
              <a:rPr lang="en-US" altLang="en-US" sz="2800" dirty="0"/>
              <a:t> las </a:t>
            </a:r>
            <a:r>
              <a:rPr lang="en-US" altLang="en-US" sz="2800" dirty="0" err="1"/>
              <a:t>preguntas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siguientes</a:t>
            </a:r>
            <a:r>
              <a:rPr lang="en-US" altLang="en-US" sz="2800" dirty="0"/>
              <a:t>:  </a:t>
            </a:r>
          </a:p>
          <a:p>
            <a:r>
              <a:rPr lang="en-US" altLang="en-US" sz="2800" dirty="0">
                <a:solidFill>
                  <a:srgbClr val="0070C0"/>
                </a:solidFill>
              </a:rPr>
              <a:t>¿Tiene un </a:t>
            </a:r>
            <a:r>
              <a:rPr lang="en-US" altLang="en-US" sz="2800" dirty="0" err="1">
                <a:solidFill>
                  <a:srgbClr val="0070C0"/>
                </a:solidFill>
              </a:rPr>
              <a:t>Gancho</a:t>
            </a:r>
            <a:r>
              <a:rPr lang="en-US" altLang="en-US" sz="2800" dirty="0">
                <a:solidFill>
                  <a:srgbClr val="0070C0"/>
                </a:solidFill>
              </a:rPr>
              <a:t>?</a:t>
            </a:r>
          </a:p>
          <a:p>
            <a:r>
              <a:rPr lang="en-US" altLang="en-US" sz="2800" dirty="0">
                <a:solidFill>
                  <a:srgbClr val="0070C0"/>
                </a:solidFill>
              </a:rPr>
              <a:t>¿Tiene una </a:t>
            </a:r>
            <a:r>
              <a:rPr lang="en-US" altLang="en-US" sz="2800" dirty="0" err="1">
                <a:solidFill>
                  <a:srgbClr val="0070C0"/>
                </a:solidFill>
              </a:rPr>
              <a:t>buena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oración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temÁtica</a:t>
            </a:r>
            <a:r>
              <a:rPr lang="en-US" altLang="en-US" sz="2800" dirty="0">
                <a:solidFill>
                  <a:srgbClr val="0070C0"/>
                </a:solidFill>
              </a:rPr>
              <a:t> o de </a:t>
            </a:r>
            <a:r>
              <a:rPr lang="en-US" altLang="en-US" sz="2800" dirty="0" err="1">
                <a:solidFill>
                  <a:srgbClr val="0070C0"/>
                </a:solidFill>
              </a:rPr>
              <a:t>tesis</a:t>
            </a:r>
            <a:r>
              <a:rPr lang="en-US" altLang="en-US" sz="2800" dirty="0">
                <a:solidFill>
                  <a:srgbClr val="0070C0"/>
                </a:solidFill>
              </a:rPr>
              <a:t>?</a:t>
            </a:r>
          </a:p>
          <a:p>
            <a:r>
              <a:rPr lang="en-US" altLang="en-US" sz="2800" dirty="0">
                <a:solidFill>
                  <a:srgbClr val="0070C0"/>
                </a:solidFill>
              </a:rPr>
              <a:t>¿</a:t>
            </a:r>
            <a:r>
              <a:rPr lang="en-US" altLang="en-US" sz="2800" dirty="0" err="1">
                <a:solidFill>
                  <a:srgbClr val="0070C0"/>
                </a:solidFill>
              </a:rPr>
              <a:t>tiene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tres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razones</a:t>
            </a:r>
            <a:r>
              <a:rPr lang="en-US" altLang="en-US" sz="2800" dirty="0">
                <a:solidFill>
                  <a:srgbClr val="0070C0"/>
                </a:solidFill>
              </a:rPr>
              <a:t> que </a:t>
            </a:r>
            <a:r>
              <a:rPr lang="en-US" altLang="en-US" sz="2800" dirty="0" err="1">
                <a:solidFill>
                  <a:srgbClr val="0070C0"/>
                </a:solidFill>
              </a:rPr>
              <a:t>comprueban</a:t>
            </a:r>
            <a:r>
              <a:rPr lang="en-US" altLang="en-US" sz="2800" dirty="0">
                <a:solidFill>
                  <a:srgbClr val="0070C0"/>
                </a:solidFill>
              </a:rPr>
              <a:t> la </a:t>
            </a:r>
            <a:r>
              <a:rPr lang="en-US" altLang="en-US" sz="2800" dirty="0" err="1">
                <a:solidFill>
                  <a:srgbClr val="0070C0"/>
                </a:solidFill>
              </a:rPr>
              <a:t>oración</a:t>
            </a:r>
            <a:r>
              <a:rPr lang="en-US" altLang="en-US" sz="2800" dirty="0">
                <a:solidFill>
                  <a:srgbClr val="0070C0"/>
                </a:solidFill>
              </a:rPr>
              <a:t>?</a:t>
            </a:r>
          </a:p>
          <a:p>
            <a:r>
              <a:rPr lang="en-US" altLang="en-US" sz="2800" dirty="0">
                <a:solidFill>
                  <a:srgbClr val="0070C0"/>
                </a:solidFill>
              </a:rPr>
              <a:t>¿Tiene una </a:t>
            </a:r>
            <a:r>
              <a:rPr lang="en-US" altLang="en-US" sz="2800" dirty="0" err="1">
                <a:solidFill>
                  <a:srgbClr val="0070C0"/>
                </a:solidFill>
              </a:rPr>
              <a:t>buena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oraciÓn</a:t>
            </a:r>
            <a:r>
              <a:rPr lang="en-US" altLang="en-US" sz="2800" dirty="0">
                <a:solidFill>
                  <a:srgbClr val="0070C0"/>
                </a:solidFill>
              </a:rPr>
              <a:t> de </a:t>
            </a:r>
            <a:r>
              <a:rPr lang="en-US" altLang="en-US" sz="3000" dirty="0">
                <a:solidFill>
                  <a:srgbClr val="0070C0"/>
                </a:solidFill>
              </a:rPr>
              <a:t>conclusion?</a:t>
            </a:r>
          </a:p>
          <a:p>
            <a:r>
              <a:rPr lang="en-US" altLang="en-US" sz="2800" dirty="0">
                <a:solidFill>
                  <a:srgbClr val="0070C0"/>
                </a:solidFill>
              </a:rPr>
              <a:t>¿Tiene </a:t>
            </a:r>
            <a:r>
              <a:rPr lang="en-US" altLang="en-US" sz="2800" dirty="0" err="1">
                <a:solidFill>
                  <a:srgbClr val="0070C0"/>
                </a:solidFill>
              </a:rPr>
              <a:t>buenas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trancisiones</a:t>
            </a:r>
            <a:r>
              <a:rPr lang="en-US" altLang="en-US" sz="2800" dirty="0">
                <a:solidFill>
                  <a:srgbClr val="0070C0"/>
                </a:solidFill>
              </a:rPr>
              <a:t>?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82948" name="Right Arrow 1">
            <a:extLst>
              <a:ext uri="{FF2B5EF4-FFF2-40B4-BE49-F238E27FC236}">
                <a16:creationId xmlns:a16="http://schemas.microsoft.com/office/drawing/2014/main" id="{B473F51C-D1B0-4634-8088-9E7385E1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6019800"/>
            <a:ext cx="977900" cy="484188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6D2311D6-6DB1-463B-9349-ABCC11176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Denle una nota y Escriban sugerencias</a:t>
            </a:r>
          </a:p>
        </p:txBody>
      </p:sp>
      <p:sp>
        <p:nvSpPr>
          <p:cNvPr id="84995" name="Content Placeholder 2">
            <a:extLst>
              <a:ext uri="{FF2B5EF4-FFF2-40B4-BE49-F238E27FC236}">
                <a16:creationId xmlns:a16="http://schemas.microsoft.com/office/drawing/2014/main" id="{9C05EF50-8D28-486C-9516-74A72A4BEC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1" y="1709047"/>
            <a:ext cx="10396883" cy="3311189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4 - ¡Bien </a:t>
            </a:r>
            <a:r>
              <a:rPr lang="en-US" altLang="en-US" sz="3200" dirty="0" err="1"/>
              <a:t>hecho</a:t>
            </a:r>
            <a:r>
              <a:rPr lang="en-US" altLang="en-US" sz="3200" dirty="0"/>
              <a:t>!</a:t>
            </a:r>
          </a:p>
          <a:p>
            <a:r>
              <a:rPr lang="en-US" altLang="en-US" sz="3200" dirty="0"/>
              <a:t>3 - </a:t>
            </a:r>
            <a:r>
              <a:rPr lang="en-US" altLang="en-US" sz="3200" dirty="0" err="1"/>
              <a:t>Muy</a:t>
            </a:r>
            <a:r>
              <a:rPr lang="en-US" altLang="en-US" sz="3200" dirty="0"/>
              <a:t> bien </a:t>
            </a:r>
            <a:r>
              <a:rPr lang="en-US" altLang="en-US" sz="3200" dirty="0" err="1"/>
              <a:t>pero</a:t>
            </a:r>
            <a:r>
              <a:rPr lang="en-US" altLang="en-US" sz="3200" dirty="0"/>
              <a:t> no </a:t>
            </a:r>
            <a:r>
              <a:rPr lang="en-US" altLang="en-US" sz="3200" dirty="0" err="1"/>
              <a:t>fantástico</a:t>
            </a:r>
            <a:endParaRPr lang="en-US" altLang="en-US" sz="3200" dirty="0"/>
          </a:p>
          <a:p>
            <a:r>
              <a:rPr lang="en-US" altLang="en-US" sz="3200" dirty="0"/>
              <a:t>2 -No </a:t>
            </a:r>
            <a:r>
              <a:rPr lang="en-US" altLang="en-US" sz="3200" dirty="0" err="1"/>
              <a:t>entiendes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muy</a:t>
            </a:r>
            <a:r>
              <a:rPr lang="en-US" altLang="en-US" sz="3200" dirty="0"/>
              <a:t> bien </a:t>
            </a:r>
            <a:r>
              <a:rPr lang="en-US" altLang="en-US" sz="3200" dirty="0" err="1"/>
              <a:t>pero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trataste</a:t>
            </a:r>
            <a:endParaRPr lang="en-US" altLang="en-US" sz="3200" dirty="0"/>
          </a:p>
          <a:p>
            <a:r>
              <a:rPr lang="en-US" altLang="en-US" sz="3200" dirty="0"/>
              <a:t>1 - No </a:t>
            </a:r>
            <a:r>
              <a:rPr lang="en-US" altLang="en-US" sz="3200" dirty="0" err="1"/>
              <a:t>hiciste</a:t>
            </a:r>
            <a:r>
              <a:rPr lang="en-US" altLang="en-US" sz="3200" dirty="0"/>
              <a:t> nada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D6CA9EDE-B473-4FB2-8534-CF2F1E5B6F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1371600"/>
            <a:ext cx="7772400" cy="3048000"/>
          </a:xfrm>
        </p:spPr>
        <p:txBody>
          <a:bodyPr/>
          <a:lstStyle/>
          <a:p>
            <a:pPr eaLnBrk="1" hangingPunct="1"/>
            <a:r>
              <a:rPr lang="en-US" altLang="en-US" sz="7600" dirty="0">
                <a:solidFill>
                  <a:srgbClr val="C00000"/>
                </a:solidFill>
              </a:rPr>
              <a:t>Los </a:t>
            </a:r>
            <a:r>
              <a:rPr lang="en-US" altLang="en-US" sz="7600" dirty="0" err="1">
                <a:solidFill>
                  <a:srgbClr val="C00000"/>
                </a:solidFill>
              </a:rPr>
              <a:t>P</a:t>
            </a:r>
            <a:r>
              <a:rPr lang="en-US" altLang="ja-JP" sz="7600" dirty="0" err="1">
                <a:solidFill>
                  <a:srgbClr val="C00000"/>
                </a:solidFill>
              </a:rPr>
              <a:t>árrafos</a:t>
            </a:r>
            <a:r>
              <a:rPr lang="en-US" altLang="ja-JP" sz="7600" dirty="0">
                <a:solidFill>
                  <a:srgbClr val="C00000"/>
                </a:solidFill>
              </a:rPr>
              <a:t> de Desarrollo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46083" name="TextBox 2">
            <a:extLst>
              <a:ext uri="{FF2B5EF4-FFF2-40B4-BE49-F238E27FC236}">
                <a16:creationId xmlns:a16="http://schemas.microsoft.com/office/drawing/2014/main" id="{7F5D88DB-58CD-4B27-845C-0A67C4D0B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019551"/>
            <a:ext cx="731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36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42BB7490-DC73-40D3-BF87-EAB537399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947" y="416812"/>
            <a:ext cx="10396882" cy="1151965"/>
          </a:xfrm>
        </p:spPr>
        <p:txBody>
          <a:bodyPr/>
          <a:lstStyle/>
          <a:p>
            <a:r>
              <a:rPr lang="en-US" altLang="en-US" dirty="0"/>
              <a:t>Un </a:t>
            </a:r>
            <a:r>
              <a:rPr lang="en-US" altLang="en-US" dirty="0" err="1"/>
              <a:t>párrafo</a:t>
            </a:r>
            <a:r>
              <a:rPr lang="en-US" altLang="en-US" dirty="0"/>
              <a:t> de </a:t>
            </a:r>
            <a:r>
              <a:rPr lang="en-US" altLang="en-US" dirty="0" err="1"/>
              <a:t>desarrollo</a:t>
            </a:r>
            <a:r>
              <a:rPr lang="en-US" altLang="en-US" dirty="0"/>
              <a:t> </a:t>
            </a:r>
            <a:r>
              <a:rPr lang="en-US" altLang="en-US" dirty="0" err="1"/>
              <a:t>necesita</a:t>
            </a:r>
            <a:endParaRPr lang="en-US" altLang="en-US" dirty="0"/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BEF0E302-2572-427D-8FBE-70322C4399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79188" y="1455655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US" altLang="en-US" sz="3100" dirty="0">
                <a:solidFill>
                  <a:srgbClr val="0070C0"/>
                </a:solidFill>
              </a:rPr>
              <a:t>Una </a:t>
            </a:r>
            <a:r>
              <a:rPr lang="en-US" altLang="en-US" sz="3100" dirty="0" err="1">
                <a:solidFill>
                  <a:srgbClr val="0070C0"/>
                </a:solidFill>
              </a:rPr>
              <a:t>oración</a:t>
            </a:r>
            <a:r>
              <a:rPr lang="en-US" altLang="en-US" sz="3100" dirty="0">
                <a:solidFill>
                  <a:srgbClr val="0070C0"/>
                </a:solidFill>
              </a:rPr>
              <a:t> principal.  (Una de las </a:t>
            </a:r>
            <a:r>
              <a:rPr lang="en-US" altLang="en-US" sz="3100" dirty="0" err="1">
                <a:solidFill>
                  <a:srgbClr val="0070C0"/>
                </a:solidFill>
              </a:rPr>
              <a:t>razones</a:t>
            </a:r>
            <a:r>
              <a:rPr lang="en-US" altLang="en-US" sz="3100" dirty="0">
                <a:solidFill>
                  <a:srgbClr val="0070C0"/>
                </a:solidFill>
              </a:rPr>
              <a:t> de la </a:t>
            </a:r>
            <a:r>
              <a:rPr lang="en-US" altLang="en-US" sz="3100" dirty="0" err="1">
                <a:solidFill>
                  <a:srgbClr val="0070C0"/>
                </a:solidFill>
              </a:rPr>
              <a:t>oración</a:t>
            </a:r>
            <a:r>
              <a:rPr lang="en-US" altLang="en-US" sz="3100" dirty="0">
                <a:solidFill>
                  <a:srgbClr val="0070C0"/>
                </a:solidFill>
              </a:rPr>
              <a:t> de </a:t>
            </a:r>
            <a:r>
              <a:rPr lang="en-US" altLang="en-US" sz="3100" dirty="0" err="1">
                <a:solidFill>
                  <a:srgbClr val="0070C0"/>
                </a:solidFill>
              </a:rPr>
              <a:t>tesis</a:t>
            </a:r>
            <a:r>
              <a:rPr lang="en-US" altLang="en-US" sz="3100" dirty="0">
                <a:solidFill>
                  <a:srgbClr val="0070C0"/>
                </a:solidFill>
              </a:rPr>
              <a:t>)</a:t>
            </a:r>
          </a:p>
          <a:p>
            <a:endParaRPr lang="en-US" altLang="en-US" sz="3100" dirty="0">
              <a:solidFill>
                <a:srgbClr val="0070C0"/>
              </a:solidFill>
            </a:endParaRPr>
          </a:p>
          <a:p>
            <a:r>
              <a:rPr lang="en-US" altLang="en-US" sz="3100" dirty="0">
                <a:solidFill>
                  <a:srgbClr val="0070C0"/>
                </a:solidFill>
              </a:rPr>
              <a:t>Dos o </a:t>
            </a:r>
            <a:r>
              <a:rPr lang="en-US" altLang="en-US" sz="3100" dirty="0" err="1">
                <a:solidFill>
                  <a:srgbClr val="0070C0"/>
                </a:solidFill>
              </a:rPr>
              <a:t>tres</a:t>
            </a:r>
            <a:r>
              <a:rPr lang="en-US" altLang="en-US" sz="3100" dirty="0">
                <a:solidFill>
                  <a:srgbClr val="0070C0"/>
                </a:solidFill>
              </a:rPr>
              <a:t> </a:t>
            </a:r>
            <a:r>
              <a:rPr lang="en-US" altLang="en-US" sz="3100" dirty="0" err="1">
                <a:solidFill>
                  <a:srgbClr val="0070C0"/>
                </a:solidFill>
              </a:rPr>
              <a:t>ejemplos</a:t>
            </a:r>
            <a:r>
              <a:rPr lang="en-US" altLang="en-US" sz="3100" dirty="0">
                <a:solidFill>
                  <a:srgbClr val="0070C0"/>
                </a:solidFill>
              </a:rPr>
              <a:t> de </a:t>
            </a:r>
            <a:r>
              <a:rPr lang="en-US" altLang="en-US" sz="3100" dirty="0" err="1">
                <a:solidFill>
                  <a:srgbClr val="0070C0"/>
                </a:solidFill>
              </a:rPr>
              <a:t>apoyo</a:t>
            </a:r>
            <a:r>
              <a:rPr lang="en-US" altLang="en-US" sz="31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(con </a:t>
            </a:r>
            <a:r>
              <a:rPr lang="en-US" altLang="en-US" sz="2400" dirty="0" err="1">
                <a:solidFill>
                  <a:srgbClr val="0070C0"/>
                </a:solidFill>
              </a:rPr>
              <a:t>datos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concretos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</a:rPr>
              <a:t>detalles</a:t>
            </a:r>
            <a:r>
              <a:rPr lang="en-US" altLang="en-US" sz="2400" dirty="0">
                <a:solidFill>
                  <a:srgbClr val="0070C0"/>
                </a:solidFill>
              </a:rPr>
              <a:t> o </a:t>
            </a:r>
            <a:r>
              <a:rPr lang="en-US" altLang="en-US" sz="2400" dirty="0" err="1">
                <a:solidFill>
                  <a:srgbClr val="0070C0"/>
                </a:solidFill>
              </a:rPr>
              <a:t>ejemplos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personales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</a:p>
          <a:p>
            <a:endParaRPr lang="en-US" altLang="en-US" sz="2400" dirty="0">
              <a:solidFill>
                <a:srgbClr val="0070C0"/>
              </a:solidFill>
            </a:endParaRPr>
          </a:p>
          <a:p>
            <a:r>
              <a:rPr lang="en-US" altLang="en-US" sz="3100" dirty="0">
                <a:solidFill>
                  <a:srgbClr val="0070C0"/>
                </a:solidFill>
              </a:rPr>
              <a:t>Una </a:t>
            </a:r>
            <a:r>
              <a:rPr lang="en-US" altLang="en-US" sz="3100" dirty="0" err="1">
                <a:solidFill>
                  <a:srgbClr val="0070C0"/>
                </a:solidFill>
              </a:rPr>
              <a:t>conclusión</a:t>
            </a:r>
            <a:endParaRPr lang="en-US" altLang="en-US" sz="31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FBD1E39-33EB-4FEF-8947-27ED36E64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 p</a:t>
            </a:r>
            <a:r>
              <a:rPr lang="en-US" altLang="ja-JP"/>
              <a:t>árrafo necesita</a:t>
            </a:r>
            <a:endParaRPr lang="en-US" altLang="en-US"/>
          </a:p>
        </p:txBody>
      </p:sp>
      <p:sp>
        <p:nvSpPr>
          <p:cNvPr id="50179" name="Rectangle 5">
            <a:extLst>
              <a:ext uri="{FF2B5EF4-FFF2-40B4-BE49-F238E27FC236}">
                <a16:creationId xmlns:a16="http://schemas.microsoft.com/office/drawing/2014/main" id="{A284348C-0B31-4516-B6E7-2D1A80BF1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solidFill>
                  <a:srgbClr val="0070C0"/>
                </a:solidFill>
              </a:rPr>
              <a:t>Un </a:t>
            </a:r>
            <a:r>
              <a:rPr lang="en-US" altLang="en-US" sz="3600" dirty="0" err="1">
                <a:solidFill>
                  <a:srgbClr val="0070C0"/>
                </a:solidFill>
              </a:rPr>
              <a:t>grupo</a:t>
            </a:r>
            <a:r>
              <a:rPr lang="en-US" altLang="en-US" sz="3600" dirty="0">
                <a:solidFill>
                  <a:srgbClr val="0070C0"/>
                </a:solidFill>
              </a:rPr>
              <a:t> de </a:t>
            </a:r>
            <a:r>
              <a:rPr lang="en-US" altLang="en-US" sz="3600" dirty="0" err="1">
                <a:solidFill>
                  <a:srgbClr val="0070C0"/>
                </a:solidFill>
              </a:rPr>
              <a:t>oraciones</a:t>
            </a:r>
            <a:r>
              <a:rPr lang="en-US" altLang="en-US" sz="3600" dirty="0">
                <a:solidFill>
                  <a:srgbClr val="0070C0"/>
                </a:solidFill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</a:rPr>
              <a:t>relacionadas</a:t>
            </a:r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3600" dirty="0" err="1">
                <a:solidFill>
                  <a:srgbClr val="0070C0"/>
                </a:solidFill>
              </a:rPr>
              <a:t>Sangr</a:t>
            </a:r>
            <a:r>
              <a:rPr lang="en-US" altLang="ja-JP" sz="3600" dirty="0" err="1">
                <a:solidFill>
                  <a:srgbClr val="0070C0"/>
                </a:solidFill>
              </a:rPr>
              <a:t>ía</a:t>
            </a:r>
            <a:r>
              <a:rPr lang="en-US" altLang="ja-JP" sz="3600" dirty="0">
                <a:solidFill>
                  <a:srgbClr val="0070C0"/>
                </a:solidFill>
              </a:rPr>
              <a:t> y </a:t>
            </a:r>
            <a:r>
              <a:rPr lang="en-US" altLang="ja-JP" sz="3600" dirty="0" err="1">
                <a:solidFill>
                  <a:srgbClr val="0070C0"/>
                </a:solidFill>
              </a:rPr>
              <a:t>márgenes</a:t>
            </a:r>
            <a:endParaRPr lang="en-US" altLang="ja-JP" sz="360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ja-JP" sz="3600" dirty="0" err="1">
                <a:solidFill>
                  <a:srgbClr val="0070C0"/>
                </a:solidFill>
              </a:rPr>
              <a:t>Fluidez</a:t>
            </a:r>
            <a:r>
              <a:rPr lang="en-US" altLang="ja-JP" sz="3600" dirty="0">
                <a:solidFill>
                  <a:srgbClr val="0070C0"/>
                </a:solidFill>
              </a:rPr>
              <a:t> y </a:t>
            </a:r>
            <a:r>
              <a:rPr lang="en-US" altLang="ja-JP" sz="3600" dirty="0" err="1">
                <a:solidFill>
                  <a:srgbClr val="0070C0"/>
                </a:solidFill>
              </a:rPr>
              <a:t>transiciones</a:t>
            </a:r>
            <a:endParaRPr lang="en-US" altLang="ja-JP" sz="360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3600" dirty="0">
                <a:solidFill>
                  <a:srgbClr val="0070C0"/>
                </a:solidFill>
              </a:rPr>
              <a:t>Cinco </a:t>
            </a:r>
            <a:r>
              <a:rPr lang="en-US" altLang="en-US" sz="3600" dirty="0" err="1">
                <a:solidFill>
                  <a:srgbClr val="0070C0"/>
                </a:solidFill>
              </a:rPr>
              <a:t>oraciones</a:t>
            </a:r>
            <a:r>
              <a:rPr lang="en-US" altLang="en-US" sz="3600" dirty="0">
                <a:solidFill>
                  <a:srgbClr val="0070C0"/>
                </a:solidFill>
              </a:rPr>
              <a:t> o </a:t>
            </a:r>
            <a:r>
              <a:rPr lang="en-US" altLang="en-US" sz="3600" dirty="0" err="1">
                <a:solidFill>
                  <a:srgbClr val="0070C0"/>
                </a:solidFill>
              </a:rPr>
              <a:t>más</a:t>
            </a:r>
            <a:endParaRPr lang="en-US" alt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7F8AAC1-1D4A-42A3-9C7E-93C4303B9B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La </a:t>
            </a:r>
            <a:r>
              <a:rPr lang="en-US" altLang="en-US" dirty="0" err="1">
                <a:solidFill>
                  <a:srgbClr val="C00000"/>
                </a:solidFill>
              </a:rPr>
              <a:t>Oraci</a:t>
            </a:r>
            <a:r>
              <a:rPr lang="en-US" altLang="ja-JP" dirty="0" err="1">
                <a:solidFill>
                  <a:srgbClr val="C00000"/>
                </a:solidFill>
              </a:rPr>
              <a:t>ón</a:t>
            </a:r>
            <a:r>
              <a:rPr lang="en-US" altLang="ja-JP" dirty="0">
                <a:solidFill>
                  <a:srgbClr val="C00000"/>
                </a:solidFill>
              </a:rPr>
              <a:t> Principal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E2EAAA70-3626-4F9F-BA87-357EC3FC4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27146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0" name="Text Box 4">
            <a:extLst>
              <a:ext uri="{FF2B5EF4-FFF2-40B4-BE49-F238E27FC236}">
                <a16:creationId xmlns:a16="http://schemas.microsoft.com/office/drawing/2014/main" id="{D7FCB082-44F7-4826-A7BF-2A62CC695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918" y="2074783"/>
            <a:ext cx="7146925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400" dirty="0"/>
              <a:t>	La </a:t>
            </a:r>
            <a:r>
              <a:rPr lang="en-US" altLang="en-US" sz="3400" dirty="0" err="1"/>
              <a:t>Oraci</a:t>
            </a:r>
            <a:r>
              <a:rPr lang="en-US" altLang="ja-JP" sz="3400" dirty="0" err="1"/>
              <a:t>ón</a:t>
            </a:r>
            <a:r>
              <a:rPr lang="en-US" altLang="ja-JP" sz="3400" dirty="0"/>
              <a:t> principal es la </a:t>
            </a:r>
            <a:r>
              <a:rPr lang="en-US" altLang="ja-JP" sz="3400" dirty="0" err="1"/>
              <a:t>oración</a:t>
            </a:r>
            <a:r>
              <a:rPr lang="en-US" altLang="ja-JP" sz="3400" dirty="0"/>
              <a:t> de </a:t>
            </a:r>
            <a:r>
              <a:rPr lang="en-US" altLang="ja-JP" sz="3400" dirty="0" err="1"/>
              <a:t>tesis</a:t>
            </a:r>
            <a:r>
              <a:rPr lang="en-US" altLang="ja-JP" sz="3400" dirty="0"/>
              <a:t> del primer </a:t>
            </a:r>
            <a:r>
              <a:rPr lang="en-US" altLang="ja-JP" sz="3400" dirty="0" err="1"/>
              <a:t>párrafo</a:t>
            </a:r>
            <a:r>
              <a:rPr lang="en-US" altLang="ja-JP" sz="3400" dirty="0"/>
              <a:t>.  Es la </a:t>
            </a:r>
            <a:r>
              <a:rPr lang="en-US" altLang="ja-JP" sz="3400" dirty="0" err="1"/>
              <a:t>primera</a:t>
            </a:r>
            <a:r>
              <a:rPr lang="en-US" altLang="ja-JP" sz="3400" dirty="0"/>
              <a:t> idea principal, o, la </a:t>
            </a:r>
            <a:r>
              <a:rPr lang="en-US" altLang="ja-JP" sz="3400" dirty="0" err="1"/>
              <a:t>primera</a:t>
            </a:r>
            <a:r>
              <a:rPr lang="en-US" altLang="ja-JP" sz="3400" dirty="0"/>
              <a:t> </a:t>
            </a:r>
            <a:r>
              <a:rPr lang="en-US" altLang="ja-JP" sz="3400" dirty="0" err="1"/>
              <a:t>razón</a:t>
            </a:r>
            <a:r>
              <a:rPr lang="en-US" altLang="ja-JP" sz="3400" dirty="0"/>
              <a:t> que se </a:t>
            </a:r>
            <a:r>
              <a:rPr lang="en-US" altLang="ja-JP" sz="3400" dirty="0" err="1"/>
              <a:t>encuentra</a:t>
            </a:r>
            <a:r>
              <a:rPr lang="en-US" altLang="ja-JP" sz="3400" dirty="0"/>
              <a:t> </a:t>
            </a:r>
            <a:r>
              <a:rPr lang="en-US" altLang="ja-JP" sz="3400" dirty="0" err="1"/>
              <a:t>en</a:t>
            </a:r>
            <a:endParaRPr lang="en-US" altLang="ja-JP" sz="3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3400" dirty="0"/>
              <a:t>el </a:t>
            </a:r>
            <a:r>
              <a:rPr lang="en-US" altLang="ja-JP" sz="3400" dirty="0" err="1"/>
              <a:t>párrafo</a:t>
            </a:r>
            <a:r>
              <a:rPr lang="en-US" altLang="ja-JP" sz="3400" dirty="0"/>
              <a:t> de </a:t>
            </a:r>
            <a:r>
              <a:rPr lang="en-US" altLang="ja-JP" sz="3400" dirty="0" err="1"/>
              <a:t>introducción</a:t>
            </a:r>
            <a:r>
              <a:rPr lang="en-US" altLang="ja-JP" sz="3400" dirty="0"/>
              <a:t>.</a:t>
            </a:r>
            <a:endParaRPr lang="en-US" altLang="en-US" sz="3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B04D6F1A-E5C5-4032-A2EC-640CB514E4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7562" y="103747"/>
            <a:ext cx="9473938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>
                <a:solidFill>
                  <a:srgbClr val="C00000"/>
                </a:solidFill>
              </a:rPr>
              <a:t>Modelo</a:t>
            </a:r>
            <a:r>
              <a:rPr lang="en-US" altLang="en-US" dirty="0">
                <a:solidFill>
                  <a:srgbClr val="C00000"/>
                </a:solidFill>
              </a:rPr>
              <a:t>: El </a:t>
            </a:r>
            <a:r>
              <a:rPr lang="en-US" altLang="en-US" dirty="0" err="1">
                <a:solidFill>
                  <a:srgbClr val="C00000"/>
                </a:solidFill>
              </a:rPr>
              <a:t>trabajo</a:t>
            </a:r>
            <a:r>
              <a:rPr lang="en-US" altLang="en-US" dirty="0">
                <a:solidFill>
                  <a:srgbClr val="C00000"/>
                </a:solidFill>
              </a:rPr>
              <a:t> era </a:t>
            </a:r>
            <a:r>
              <a:rPr lang="en-US" altLang="en-US" dirty="0" err="1">
                <a:solidFill>
                  <a:srgbClr val="C00000"/>
                </a:solidFill>
              </a:rPr>
              <a:t>aburrido</a:t>
            </a:r>
            <a:r>
              <a:rPr lang="en-US" altLang="en-US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C63A84F1-CCEB-410A-B6C9-72BD0EF8E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3324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8852" name="Text Box 4">
            <a:extLst>
              <a:ext uri="{FF2B5EF4-FFF2-40B4-BE49-F238E27FC236}">
                <a16:creationId xmlns:a16="http://schemas.microsoft.com/office/drawing/2014/main" id="{50BF3CD4-6694-4C78-839F-3A6AAEE8F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023" y="1680953"/>
            <a:ext cx="818685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rgbClr val="0070C0"/>
                </a:solidFill>
              </a:rPr>
              <a:t>Todos</a:t>
            </a:r>
            <a:r>
              <a:rPr lang="en-US" altLang="en-US" sz="2600" dirty="0">
                <a:solidFill>
                  <a:srgbClr val="0070C0"/>
                </a:solidFill>
              </a:rPr>
              <a:t> los </a:t>
            </a:r>
            <a:r>
              <a:rPr lang="en-US" altLang="en-US" sz="2600" dirty="0" err="1">
                <a:solidFill>
                  <a:srgbClr val="0070C0"/>
                </a:solidFill>
              </a:rPr>
              <a:t>d</a:t>
            </a:r>
            <a:r>
              <a:rPr lang="en-US" altLang="ja-JP" sz="2600" dirty="0" err="1">
                <a:solidFill>
                  <a:srgbClr val="0070C0"/>
                </a:solidFill>
              </a:rPr>
              <a:t>ías</a:t>
            </a:r>
            <a:r>
              <a:rPr lang="en-US" altLang="ja-JP" sz="2600" dirty="0">
                <a:solidFill>
                  <a:srgbClr val="0070C0"/>
                </a:solidFill>
              </a:rPr>
              <a:t> </a:t>
            </a:r>
            <a:r>
              <a:rPr lang="en-US" altLang="ja-JP" sz="2600" dirty="0" err="1">
                <a:solidFill>
                  <a:srgbClr val="0070C0"/>
                </a:solidFill>
              </a:rPr>
              <a:t>hacía</a:t>
            </a:r>
            <a:r>
              <a:rPr lang="en-US" altLang="ja-JP" sz="2600" dirty="0">
                <a:solidFill>
                  <a:srgbClr val="0070C0"/>
                </a:solidFill>
              </a:rPr>
              <a:t> la </a:t>
            </a:r>
            <a:r>
              <a:rPr lang="en-US" altLang="ja-JP" sz="2600" dirty="0" err="1">
                <a:solidFill>
                  <a:srgbClr val="0070C0"/>
                </a:solidFill>
              </a:rPr>
              <a:t>misma</a:t>
            </a:r>
            <a:r>
              <a:rPr lang="en-US" altLang="ja-JP" sz="2600" dirty="0">
                <a:solidFill>
                  <a:srgbClr val="0070C0"/>
                </a:solidFill>
              </a:rPr>
              <a:t> </a:t>
            </a:r>
            <a:r>
              <a:rPr lang="en-US" altLang="ja-JP" sz="2600" dirty="0" err="1">
                <a:solidFill>
                  <a:srgbClr val="0070C0"/>
                </a:solidFill>
              </a:rPr>
              <a:t>cosa</a:t>
            </a:r>
            <a:r>
              <a:rPr lang="en-US" altLang="ja-JP" sz="2600" dirty="0">
                <a:solidFill>
                  <a:srgbClr val="0070C0"/>
                </a:solidFill>
              </a:rPr>
              <a:t>. </a:t>
            </a:r>
            <a:r>
              <a:rPr lang="en-US" altLang="ja-JP" sz="2600" dirty="0"/>
              <a:t> Me </a:t>
            </a:r>
            <a:r>
              <a:rPr lang="en-US" altLang="ja-JP" sz="2600" dirty="0" err="1"/>
              <a:t>sentaba</a:t>
            </a:r>
            <a:r>
              <a:rPr lang="en-US" altLang="ja-JP" sz="2600" dirty="0"/>
              <a:t> </a:t>
            </a:r>
            <a:r>
              <a:rPr lang="en-US" altLang="en-US" sz="2600" dirty="0"/>
              <a:t>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 err="1"/>
              <a:t>pintaba</a:t>
            </a:r>
            <a:r>
              <a:rPr lang="en-US" altLang="en-US" sz="2600" dirty="0"/>
              <a:t> los </a:t>
            </a:r>
            <a:r>
              <a:rPr lang="en-US" altLang="en-US" sz="2600" dirty="0" err="1"/>
              <a:t>instrumentos</a:t>
            </a:r>
            <a:r>
              <a:rPr lang="en-US" altLang="en-US" sz="2600" dirty="0"/>
              <a:t> con </a:t>
            </a:r>
            <a:r>
              <a:rPr lang="en-US" altLang="en-US" sz="2600" dirty="0" err="1"/>
              <a:t>pinceles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peque</a:t>
            </a:r>
            <a:r>
              <a:rPr lang="en-US" altLang="ja-JP" sz="2600" dirty="0" err="1"/>
              <a:t>ñitos</a:t>
            </a:r>
            <a:r>
              <a:rPr lang="en-US" altLang="ja-JP" sz="2600" dirty="0"/>
              <a:t>. No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600" dirty="0" err="1"/>
              <a:t>aprendía</a:t>
            </a:r>
            <a:r>
              <a:rPr lang="en-US" altLang="ja-JP" sz="2600" dirty="0"/>
              <a:t> nada nuevo y no me </a:t>
            </a:r>
            <a:r>
              <a:rPr lang="en-US" altLang="ja-JP" sz="2600" dirty="0" err="1"/>
              <a:t>desafía</a:t>
            </a:r>
            <a:r>
              <a:rPr lang="en-US" altLang="ja-JP" sz="2600" dirty="0"/>
              <a:t> </a:t>
            </a:r>
            <a:r>
              <a:rPr lang="en-US" altLang="ja-JP" sz="2600" dirty="0" err="1"/>
              <a:t>en</a:t>
            </a:r>
            <a:r>
              <a:rPr lang="en-US" altLang="ja-JP" sz="2600" dirty="0"/>
              <a:t> </a:t>
            </a:r>
            <a:r>
              <a:rPr lang="en-US" altLang="ja-JP" sz="2600" dirty="0" err="1"/>
              <a:t>absoluto</a:t>
            </a:r>
            <a:r>
              <a:rPr lang="en-US" altLang="ja-JP" sz="26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600" dirty="0" err="1"/>
              <a:t>porque</a:t>
            </a:r>
            <a:r>
              <a:rPr lang="en-US" altLang="ja-JP" sz="2600" dirty="0"/>
              <a:t> no se </a:t>
            </a:r>
            <a:r>
              <a:rPr lang="en-US" altLang="ja-JP" sz="2600" dirty="0" err="1"/>
              <a:t>requería</a:t>
            </a:r>
            <a:r>
              <a:rPr lang="en-US" altLang="ja-JP" sz="2600" dirty="0"/>
              <a:t> </a:t>
            </a:r>
            <a:r>
              <a:rPr lang="en-US" altLang="ja-JP" sz="2600" dirty="0" err="1"/>
              <a:t>inteligencia</a:t>
            </a:r>
            <a:r>
              <a:rPr lang="en-US" altLang="ja-JP" sz="2600" dirty="0"/>
              <a:t> </a:t>
            </a:r>
            <a:r>
              <a:rPr lang="en-US" altLang="ja-JP" sz="2600" dirty="0" err="1"/>
              <a:t>ni</a:t>
            </a:r>
            <a:r>
              <a:rPr lang="en-US" altLang="ja-JP" sz="2600" dirty="0"/>
              <a:t> </a:t>
            </a:r>
            <a:r>
              <a:rPr lang="en-US" altLang="ja-JP" sz="2600" dirty="0" err="1"/>
              <a:t>creatividad</a:t>
            </a:r>
            <a:endParaRPr lang="en-US" altLang="ja-JP" sz="2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600" dirty="0"/>
              <a:t>para </a:t>
            </a:r>
            <a:r>
              <a:rPr lang="en-US" altLang="ja-JP" sz="2600" dirty="0" err="1"/>
              <a:t>pintar</a:t>
            </a:r>
            <a:r>
              <a:rPr lang="en-US" altLang="ja-JP" sz="2600" dirty="0"/>
              <a:t> una </a:t>
            </a:r>
            <a:r>
              <a:rPr lang="en-US" altLang="ja-JP" sz="2600" dirty="0" err="1"/>
              <a:t>esfera</a:t>
            </a:r>
            <a:r>
              <a:rPr lang="en-US" altLang="ja-JP" sz="2600" dirty="0"/>
              <a:t> </a:t>
            </a:r>
            <a:r>
              <a:rPr lang="en-US" altLang="ja-JP" sz="2600" dirty="0" err="1"/>
              <a:t>negra</a:t>
            </a:r>
            <a:r>
              <a:rPr lang="en-US" altLang="ja-JP" sz="2600" dirty="0"/>
              <a:t>.  </a:t>
            </a:r>
            <a:r>
              <a:rPr lang="en-US" altLang="ja-JP" sz="2600" dirty="0" err="1"/>
              <a:t>Tenía</a:t>
            </a:r>
            <a:r>
              <a:rPr lang="en-US" altLang="ja-JP" sz="2600" dirty="0"/>
              <a:t> la </a:t>
            </a:r>
            <a:r>
              <a:rPr lang="en-US" altLang="ja-JP" sz="2600" dirty="0" err="1"/>
              <a:t>mente</a:t>
            </a:r>
            <a:r>
              <a:rPr lang="en-US" altLang="ja-JP" sz="26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600" dirty="0" err="1"/>
              <a:t>entumecida</a:t>
            </a:r>
            <a:r>
              <a:rPr lang="en-US" altLang="ja-JP" sz="2600" dirty="0"/>
              <a:t> y a </a:t>
            </a:r>
            <a:r>
              <a:rPr lang="en-US" altLang="ja-JP" sz="2600" dirty="0" err="1"/>
              <a:t>veces</a:t>
            </a:r>
            <a:r>
              <a:rPr lang="en-US" altLang="ja-JP" sz="2600" dirty="0"/>
              <a:t>, </a:t>
            </a:r>
            <a:r>
              <a:rPr lang="en-US" altLang="ja-JP" sz="2600" dirty="0" err="1"/>
              <a:t>tenía</a:t>
            </a:r>
            <a:r>
              <a:rPr lang="en-US" altLang="ja-JP" sz="2600" dirty="0"/>
              <a:t> </a:t>
            </a:r>
            <a:r>
              <a:rPr lang="en-US" altLang="ja-JP" sz="2600" dirty="0" err="1"/>
              <a:t>ganas</a:t>
            </a:r>
            <a:r>
              <a:rPr lang="en-US" altLang="ja-JP" sz="2600" dirty="0"/>
              <a:t> de </a:t>
            </a:r>
            <a:r>
              <a:rPr lang="en-US" altLang="ja-JP" sz="2600" dirty="0" err="1"/>
              <a:t>gritar</a:t>
            </a:r>
            <a:r>
              <a:rPr lang="en-US" altLang="ja-JP" sz="2600" dirty="0"/>
              <a:t> . </a:t>
            </a:r>
            <a:r>
              <a:rPr lang="en-US" altLang="ja-JP" sz="2600" dirty="0">
                <a:solidFill>
                  <a:srgbClr val="0070C0"/>
                </a:solidFill>
              </a:rPr>
              <a:t>No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600" dirty="0" err="1">
                <a:solidFill>
                  <a:srgbClr val="0070C0"/>
                </a:solidFill>
              </a:rPr>
              <a:t>había</a:t>
            </a:r>
            <a:r>
              <a:rPr lang="en-US" altLang="ja-JP" sz="2600" dirty="0">
                <a:solidFill>
                  <a:srgbClr val="0070C0"/>
                </a:solidFill>
              </a:rPr>
              <a:t> </a:t>
            </a:r>
            <a:r>
              <a:rPr lang="en-US" altLang="ja-JP" sz="2600" dirty="0" err="1">
                <a:solidFill>
                  <a:srgbClr val="0070C0"/>
                </a:solidFill>
              </a:rPr>
              <a:t>ninguna</a:t>
            </a:r>
            <a:r>
              <a:rPr lang="en-US" altLang="ja-JP" sz="2600" dirty="0">
                <a:solidFill>
                  <a:srgbClr val="0070C0"/>
                </a:solidFill>
              </a:rPr>
              <a:t> </a:t>
            </a:r>
            <a:r>
              <a:rPr lang="en-US" altLang="ja-JP" sz="2600" dirty="0" err="1">
                <a:solidFill>
                  <a:srgbClr val="0070C0"/>
                </a:solidFill>
              </a:rPr>
              <a:t>variedad</a:t>
            </a:r>
            <a:r>
              <a:rPr lang="en-US" altLang="ja-JP" sz="2600" dirty="0">
                <a:solidFill>
                  <a:srgbClr val="0070C0"/>
                </a:solidFill>
              </a:rPr>
              <a:t> </a:t>
            </a:r>
            <a:r>
              <a:rPr lang="en-US" altLang="ja-JP" sz="2600" dirty="0" err="1">
                <a:solidFill>
                  <a:srgbClr val="0070C0"/>
                </a:solidFill>
              </a:rPr>
              <a:t>en</a:t>
            </a:r>
            <a:r>
              <a:rPr lang="en-US" altLang="ja-JP" sz="2600" dirty="0">
                <a:solidFill>
                  <a:srgbClr val="0070C0"/>
                </a:solidFill>
              </a:rPr>
              <a:t> el </a:t>
            </a:r>
            <a:r>
              <a:rPr lang="en-US" altLang="ja-JP" sz="2600" dirty="0" err="1">
                <a:solidFill>
                  <a:srgbClr val="0070C0"/>
                </a:solidFill>
              </a:rPr>
              <a:t>trabajo</a:t>
            </a:r>
            <a:r>
              <a:rPr lang="en-US" altLang="ja-JP" sz="2600" dirty="0">
                <a:solidFill>
                  <a:srgbClr val="0070C0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600" dirty="0"/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7943AF19-7DD2-4A65-A2B2-16B66927A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425" y="1100048"/>
            <a:ext cx="2497800" cy="461665"/>
          </a:xfrm>
          <a:prstGeom prst="rect">
            <a:avLst/>
          </a:prstGeom>
          <a:noFill/>
          <a:ln w="25400">
            <a:solidFill>
              <a:srgbClr val="AAFF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</a:rPr>
              <a:t>Oraci</a:t>
            </a:r>
            <a:r>
              <a:rPr lang="en-US" altLang="ja-JP" sz="2400" dirty="0" err="1">
                <a:solidFill>
                  <a:srgbClr val="0070C0"/>
                </a:solidFill>
              </a:rPr>
              <a:t>ón</a:t>
            </a:r>
            <a:r>
              <a:rPr lang="en-US" altLang="ja-JP" sz="2400" dirty="0">
                <a:solidFill>
                  <a:srgbClr val="0070C0"/>
                </a:solidFill>
              </a:rPr>
              <a:t> principal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ED51EE7D-3DEE-4283-9713-0D6C140B9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342" y="4730424"/>
            <a:ext cx="6357938" cy="847725"/>
          </a:xfrm>
          <a:prstGeom prst="rect">
            <a:avLst/>
          </a:prstGeom>
          <a:noFill/>
          <a:ln w="25400">
            <a:solidFill>
              <a:srgbClr val="AAFF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</a:rPr>
              <a:t>Conclusi</a:t>
            </a:r>
            <a:r>
              <a:rPr lang="en-US" altLang="ja-JP" sz="2400" dirty="0" err="1">
                <a:solidFill>
                  <a:srgbClr val="0070C0"/>
                </a:solidFill>
              </a:rPr>
              <a:t>ón</a:t>
            </a:r>
            <a:r>
              <a:rPr lang="en-US" altLang="ja-JP" sz="2400" dirty="0">
                <a:solidFill>
                  <a:srgbClr val="0070C0"/>
                </a:solidFill>
              </a:rPr>
              <a:t> que </a:t>
            </a:r>
            <a:r>
              <a:rPr lang="en-US" altLang="ja-JP" sz="2400" dirty="0" err="1">
                <a:solidFill>
                  <a:srgbClr val="0070C0"/>
                </a:solidFill>
              </a:rPr>
              <a:t>repite</a:t>
            </a:r>
            <a:r>
              <a:rPr lang="en-US" altLang="ja-JP" sz="2400" dirty="0">
                <a:solidFill>
                  <a:srgbClr val="0070C0"/>
                </a:solidFill>
              </a:rPr>
              <a:t> la </a:t>
            </a:r>
            <a:r>
              <a:rPr lang="en-US" altLang="ja-JP" sz="2400" dirty="0" err="1">
                <a:solidFill>
                  <a:srgbClr val="0070C0"/>
                </a:solidFill>
              </a:rPr>
              <a:t>oración</a:t>
            </a:r>
            <a:r>
              <a:rPr lang="en-US" altLang="ja-JP" sz="2400" dirty="0">
                <a:solidFill>
                  <a:srgbClr val="0070C0"/>
                </a:solidFill>
              </a:rPr>
              <a:t> principal </a:t>
            </a:r>
            <a:r>
              <a:rPr lang="en-US" altLang="ja-JP" sz="2400" dirty="0" err="1">
                <a:solidFill>
                  <a:srgbClr val="0070C0"/>
                </a:solidFill>
              </a:rPr>
              <a:t>en</a:t>
            </a:r>
            <a:r>
              <a:rPr lang="en-US" altLang="ja-JP" sz="2400" dirty="0">
                <a:solidFill>
                  <a:srgbClr val="0070C0"/>
                </a:solidFill>
              </a:rPr>
              <a:t> </a:t>
            </a:r>
            <a:r>
              <a:rPr lang="en-US" altLang="ja-JP" sz="2400" dirty="0" err="1">
                <a:solidFill>
                  <a:srgbClr val="0070C0"/>
                </a:solidFill>
              </a:rPr>
              <a:t>otras</a:t>
            </a:r>
            <a:r>
              <a:rPr lang="en-US" altLang="ja-JP" sz="2400" dirty="0">
                <a:solidFill>
                  <a:srgbClr val="0070C0"/>
                </a:solidFill>
              </a:rPr>
              <a:t> palabras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529B5E-9B7F-47BF-9886-1446FDCBAF57}"/>
              </a:ext>
            </a:extLst>
          </p:cNvPr>
          <p:cNvCxnSpPr>
            <a:cxnSpLocks/>
          </p:cNvCxnSpPr>
          <p:nvPr/>
        </p:nvCxnSpPr>
        <p:spPr>
          <a:xfrm flipH="1" flipV="1">
            <a:off x="3280528" y="4506012"/>
            <a:ext cx="345814" cy="22441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FC8E6B0-3454-4E7F-BB0A-4CCD9ACE61C4}"/>
              </a:ext>
            </a:extLst>
          </p:cNvPr>
          <p:cNvCxnSpPr>
            <a:cxnSpLocks/>
          </p:cNvCxnSpPr>
          <p:nvPr/>
        </p:nvCxnSpPr>
        <p:spPr>
          <a:xfrm>
            <a:off x="2364904" y="1597588"/>
            <a:ext cx="301658" cy="29979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757DAA6B-0647-423F-A9FB-25DDB10DF6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err="1"/>
              <a:t>Escriban</a:t>
            </a:r>
            <a:r>
              <a:rPr lang="en-US" altLang="en-US" dirty="0"/>
              <a:t> un </a:t>
            </a:r>
            <a:r>
              <a:rPr lang="en-US" altLang="en-US" dirty="0" err="1"/>
              <a:t>párrafo</a:t>
            </a:r>
            <a:r>
              <a:rPr lang="en-US" altLang="en-US" dirty="0"/>
              <a:t> de </a:t>
            </a:r>
            <a:r>
              <a:rPr lang="en-US" altLang="en-US" dirty="0" err="1"/>
              <a:t>desarrollo</a:t>
            </a:r>
            <a:r>
              <a:rPr lang="en-US" altLang="en-US" dirty="0"/>
              <a:t>.  </a:t>
            </a:r>
            <a:r>
              <a:rPr lang="en-US" altLang="en-US" dirty="0" err="1"/>
              <a:t>Incluyan</a:t>
            </a:r>
            <a:r>
              <a:rPr lang="en-US" altLang="en-US" dirty="0"/>
              <a:t>:</a:t>
            </a:r>
          </a:p>
        </p:txBody>
      </p:sp>
      <p:sp>
        <p:nvSpPr>
          <p:cNvPr id="80899" name="Content Placeholder 2">
            <a:extLst>
              <a:ext uri="{FF2B5EF4-FFF2-40B4-BE49-F238E27FC236}">
                <a16:creationId xmlns:a16="http://schemas.microsoft.com/office/drawing/2014/main" id="{CC9D2D58-2087-4E30-AC50-FB95AECCCCF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3100" dirty="0">
                <a:solidFill>
                  <a:srgbClr val="0070C0"/>
                </a:solidFill>
              </a:rPr>
              <a:t>Una </a:t>
            </a:r>
            <a:r>
              <a:rPr lang="en-US" altLang="en-US" sz="3100" dirty="0" err="1">
                <a:solidFill>
                  <a:srgbClr val="0070C0"/>
                </a:solidFill>
              </a:rPr>
              <a:t>Oración</a:t>
            </a:r>
            <a:r>
              <a:rPr lang="en-US" altLang="en-US" sz="3100" dirty="0">
                <a:solidFill>
                  <a:srgbClr val="0070C0"/>
                </a:solidFill>
              </a:rPr>
              <a:t> Principal </a:t>
            </a:r>
            <a:r>
              <a:rPr lang="en-US" altLang="en-US" sz="3100" dirty="0" err="1">
                <a:solidFill>
                  <a:srgbClr val="0070C0"/>
                </a:solidFill>
              </a:rPr>
              <a:t>reafirmando</a:t>
            </a:r>
            <a:r>
              <a:rPr lang="en-US" altLang="en-US" sz="3100" dirty="0">
                <a:solidFill>
                  <a:srgbClr val="0070C0"/>
                </a:solidFill>
              </a:rPr>
              <a:t> </a:t>
            </a:r>
            <a:r>
              <a:rPr lang="en-US" altLang="en-US" sz="3100" dirty="0" err="1">
                <a:solidFill>
                  <a:srgbClr val="0070C0"/>
                </a:solidFill>
              </a:rPr>
              <a:t>razón</a:t>
            </a:r>
            <a:r>
              <a:rPr lang="en-US" altLang="en-US" sz="3100" dirty="0">
                <a:solidFill>
                  <a:srgbClr val="0070C0"/>
                </a:solidFill>
              </a:rPr>
              <a:t> </a:t>
            </a:r>
            <a:r>
              <a:rPr lang="en-US" altLang="en-US" sz="3100" dirty="0" err="1">
                <a:solidFill>
                  <a:srgbClr val="0070C0"/>
                </a:solidFill>
              </a:rPr>
              <a:t>número</a:t>
            </a:r>
            <a:r>
              <a:rPr lang="en-US" altLang="en-US" sz="3100" dirty="0">
                <a:solidFill>
                  <a:srgbClr val="0070C0"/>
                </a:solidFill>
              </a:rPr>
              <a:t> #1</a:t>
            </a:r>
          </a:p>
          <a:p>
            <a:endParaRPr lang="en-US" altLang="en-US" sz="3100" dirty="0">
              <a:solidFill>
                <a:srgbClr val="0070C0"/>
              </a:solidFill>
            </a:endParaRPr>
          </a:p>
          <a:p>
            <a:r>
              <a:rPr lang="en-US" altLang="en-US" sz="3100" dirty="0">
                <a:solidFill>
                  <a:srgbClr val="0070C0"/>
                </a:solidFill>
              </a:rPr>
              <a:t>Dos o </a:t>
            </a:r>
            <a:r>
              <a:rPr lang="en-US" altLang="en-US" sz="3100" dirty="0" err="1">
                <a:solidFill>
                  <a:srgbClr val="0070C0"/>
                </a:solidFill>
              </a:rPr>
              <a:t>tres</a:t>
            </a:r>
            <a:r>
              <a:rPr lang="en-US" altLang="en-US" sz="3100" dirty="0">
                <a:solidFill>
                  <a:srgbClr val="0070C0"/>
                </a:solidFill>
              </a:rPr>
              <a:t> </a:t>
            </a:r>
            <a:r>
              <a:rPr lang="en-US" altLang="en-US" sz="3100" dirty="0" err="1">
                <a:solidFill>
                  <a:srgbClr val="0070C0"/>
                </a:solidFill>
              </a:rPr>
              <a:t>pruebas</a:t>
            </a:r>
            <a:r>
              <a:rPr lang="en-US" altLang="en-US" sz="3100" dirty="0">
                <a:solidFill>
                  <a:srgbClr val="0070C0"/>
                </a:solidFill>
              </a:rPr>
              <a:t>, </a:t>
            </a:r>
            <a:r>
              <a:rPr lang="en-US" altLang="en-US" sz="3100" dirty="0" err="1">
                <a:solidFill>
                  <a:srgbClr val="0070C0"/>
                </a:solidFill>
              </a:rPr>
              <a:t>datos</a:t>
            </a:r>
            <a:r>
              <a:rPr lang="en-US" altLang="en-US" sz="3100" dirty="0">
                <a:solidFill>
                  <a:srgbClr val="0070C0"/>
                </a:solidFill>
              </a:rPr>
              <a:t> </a:t>
            </a:r>
            <a:r>
              <a:rPr lang="en-US" altLang="en-US" sz="3100" dirty="0" err="1">
                <a:solidFill>
                  <a:srgbClr val="0070C0"/>
                </a:solidFill>
              </a:rPr>
              <a:t>concretos</a:t>
            </a:r>
            <a:r>
              <a:rPr lang="en-US" altLang="en-US" sz="3100" dirty="0">
                <a:solidFill>
                  <a:srgbClr val="0070C0"/>
                </a:solidFill>
              </a:rPr>
              <a:t>, o </a:t>
            </a:r>
            <a:r>
              <a:rPr lang="en-US" altLang="en-US" sz="3100" dirty="0" err="1">
                <a:solidFill>
                  <a:srgbClr val="0070C0"/>
                </a:solidFill>
              </a:rPr>
              <a:t>ejemplos</a:t>
            </a:r>
            <a:r>
              <a:rPr lang="en-US" altLang="en-US" sz="3100" dirty="0">
                <a:solidFill>
                  <a:srgbClr val="0070C0"/>
                </a:solidFill>
              </a:rPr>
              <a:t> </a:t>
            </a:r>
            <a:r>
              <a:rPr lang="en-US" altLang="en-US" sz="3100" dirty="0" err="1">
                <a:solidFill>
                  <a:srgbClr val="0070C0"/>
                </a:solidFill>
              </a:rPr>
              <a:t>personales</a:t>
            </a:r>
            <a:endParaRPr lang="en-US" altLang="en-US" sz="3100" dirty="0">
              <a:solidFill>
                <a:srgbClr val="0070C0"/>
              </a:solidFill>
            </a:endParaRPr>
          </a:p>
          <a:p>
            <a:endParaRPr lang="en-US" altLang="en-US" sz="3100" dirty="0">
              <a:solidFill>
                <a:srgbClr val="0070C0"/>
              </a:solidFill>
            </a:endParaRPr>
          </a:p>
          <a:p>
            <a:r>
              <a:rPr lang="en-US" altLang="en-US" sz="3100" dirty="0">
                <a:solidFill>
                  <a:srgbClr val="0070C0"/>
                </a:solidFill>
              </a:rPr>
              <a:t>Una </a:t>
            </a:r>
            <a:r>
              <a:rPr lang="en-US" altLang="en-US" sz="3100" dirty="0" err="1">
                <a:solidFill>
                  <a:srgbClr val="0070C0"/>
                </a:solidFill>
              </a:rPr>
              <a:t>conclusión</a:t>
            </a:r>
            <a:r>
              <a:rPr lang="en-US" altLang="en-US" sz="3100" dirty="0">
                <a:solidFill>
                  <a:srgbClr val="0070C0"/>
                </a:solidFill>
              </a:rPr>
              <a:t> que </a:t>
            </a:r>
            <a:r>
              <a:rPr lang="en-US" altLang="en-US" sz="3100" dirty="0" err="1">
                <a:solidFill>
                  <a:srgbClr val="0070C0"/>
                </a:solidFill>
              </a:rPr>
              <a:t>repita</a:t>
            </a:r>
            <a:r>
              <a:rPr lang="en-US" altLang="en-US" sz="3100" dirty="0">
                <a:solidFill>
                  <a:srgbClr val="0070C0"/>
                </a:solidFill>
              </a:rPr>
              <a:t> la </a:t>
            </a:r>
            <a:r>
              <a:rPr lang="en-US" altLang="en-US" sz="3100" dirty="0" err="1">
                <a:solidFill>
                  <a:srgbClr val="0070C0"/>
                </a:solidFill>
              </a:rPr>
              <a:t>oración</a:t>
            </a:r>
            <a:r>
              <a:rPr lang="en-US" altLang="en-US" sz="3100" dirty="0">
                <a:solidFill>
                  <a:srgbClr val="0070C0"/>
                </a:solidFill>
              </a:rPr>
              <a:t> principal </a:t>
            </a:r>
            <a:r>
              <a:rPr lang="en-US" altLang="en-US" sz="3100" dirty="0" err="1">
                <a:solidFill>
                  <a:srgbClr val="0070C0"/>
                </a:solidFill>
              </a:rPr>
              <a:t>usando</a:t>
            </a:r>
            <a:r>
              <a:rPr lang="en-US" altLang="en-US" sz="3100" dirty="0">
                <a:solidFill>
                  <a:srgbClr val="0070C0"/>
                </a:solidFill>
              </a:rPr>
              <a:t> OTRAS palabras.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76FD619-01BE-4A2D-921A-2D91C23D0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Corrijan</a:t>
            </a:r>
            <a:r>
              <a:rPr lang="en-US" altLang="en-US" dirty="0"/>
              <a:t> los </a:t>
            </a:r>
            <a:r>
              <a:rPr lang="en-US" altLang="en-US" dirty="0" err="1"/>
              <a:t>Errores</a:t>
            </a:r>
            <a:endParaRPr lang="en-US" altLang="en-US" dirty="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8403663F-9E8D-439D-B6FA-4F45B6DA7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4" y="2362201"/>
            <a:ext cx="73310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0" dirty="0" err="1"/>
              <a:t>en</a:t>
            </a:r>
            <a:r>
              <a:rPr lang="en-US" altLang="en-US" sz="4500" dirty="0"/>
              <a:t> un </a:t>
            </a:r>
            <a:r>
              <a:rPr lang="en-US" altLang="en-US" sz="4500" dirty="0" err="1"/>
              <a:t>bosquejo</a:t>
            </a:r>
            <a:r>
              <a:rPr lang="en-US" altLang="en-US" sz="4500" dirty="0"/>
              <a:t> el </a:t>
            </a:r>
            <a:r>
              <a:rPr lang="en-US" altLang="en-US" sz="4500" dirty="0" err="1"/>
              <a:t>trabajo</a:t>
            </a:r>
            <a:r>
              <a:rPr lang="en-US" altLang="en-US" sz="4500" dirty="0"/>
              <a:t> </a:t>
            </a:r>
            <a:r>
              <a:rPr lang="en-US" altLang="en-US" sz="4500" dirty="0" err="1"/>
              <a:t>en</a:t>
            </a:r>
            <a:r>
              <a:rPr lang="en-US" altLang="en-US" sz="4500" dirty="0"/>
              <a:t> un </a:t>
            </a:r>
            <a:r>
              <a:rPr lang="en-US" altLang="en-US" sz="4500" dirty="0" err="1"/>
              <a:t>orden</a:t>
            </a:r>
            <a:r>
              <a:rPr lang="en-US" altLang="en-US" sz="4500" dirty="0"/>
              <a:t> </a:t>
            </a:r>
            <a:r>
              <a:rPr lang="en-US" altLang="en-US" sz="4500" dirty="0" err="1"/>
              <a:t>l</a:t>
            </a:r>
            <a:r>
              <a:rPr lang="en-US" altLang="ja-JP" sz="4500" dirty="0" err="1"/>
              <a:t>ógico</a:t>
            </a:r>
            <a:endParaRPr lang="en-US" altLang="en-US" sz="4500" dirty="0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FCF8AC20-CD3D-4431-9C27-8037418E4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020" y="4116124"/>
            <a:ext cx="6639959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00" b="1" u="sng" dirty="0" err="1">
                <a:solidFill>
                  <a:srgbClr val="0070C0"/>
                </a:solidFill>
              </a:rPr>
              <a:t>E</a:t>
            </a:r>
            <a:r>
              <a:rPr lang="en-US" altLang="en-US" sz="3800" dirty="0" err="1">
                <a:solidFill>
                  <a:srgbClr val="0070C0"/>
                </a:solidFill>
              </a:rPr>
              <a:t>n</a:t>
            </a:r>
            <a:r>
              <a:rPr lang="en-US" altLang="en-US" sz="3800" dirty="0">
                <a:solidFill>
                  <a:srgbClr val="0070C0"/>
                </a:solidFill>
              </a:rPr>
              <a:t> un </a:t>
            </a:r>
            <a:r>
              <a:rPr lang="en-US" altLang="en-US" sz="3800" dirty="0" err="1">
                <a:solidFill>
                  <a:srgbClr val="0070C0"/>
                </a:solidFill>
              </a:rPr>
              <a:t>bosquejo</a:t>
            </a:r>
            <a:r>
              <a:rPr lang="en-US" altLang="en-US" sz="3800" dirty="0">
                <a:solidFill>
                  <a:srgbClr val="0070C0"/>
                </a:solidFill>
              </a:rPr>
              <a:t> </a:t>
            </a:r>
            <a:r>
              <a:rPr lang="en-US" altLang="en-US" sz="3800" b="1" u="sng" dirty="0">
                <a:solidFill>
                  <a:srgbClr val="0070C0"/>
                </a:solidFill>
              </a:rPr>
              <a:t>se </a:t>
            </a:r>
            <a:r>
              <a:rPr lang="en-US" altLang="en-US" sz="3800" b="1" u="sng" dirty="0" err="1">
                <a:solidFill>
                  <a:srgbClr val="0070C0"/>
                </a:solidFill>
              </a:rPr>
              <a:t>organiza</a:t>
            </a:r>
            <a:endParaRPr lang="en-US" altLang="en-US" sz="3800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rgbClr val="0070C0"/>
                </a:solidFill>
              </a:rPr>
              <a:t> el </a:t>
            </a:r>
            <a:r>
              <a:rPr lang="en-US" altLang="en-US" sz="3800" dirty="0" err="1">
                <a:solidFill>
                  <a:srgbClr val="0070C0"/>
                </a:solidFill>
              </a:rPr>
              <a:t>trabajo</a:t>
            </a:r>
            <a:r>
              <a:rPr lang="en-US" altLang="en-US" sz="3800" dirty="0">
                <a:solidFill>
                  <a:srgbClr val="0070C0"/>
                </a:solidFill>
              </a:rPr>
              <a:t> </a:t>
            </a:r>
            <a:r>
              <a:rPr lang="en-US" altLang="en-US" sz="3800" dirty="0" err="1">
                <a:solidFill>
                  <a:srgbClr val="0070C0"/>
                </a:solidFill>
              </a:rPr>
              <a:t>en</a:t>
            </a:r>
            <a:r>
              <a:rPr lang="en-US" altLang="en-US" sz="3800" dirty="0">
                <a:solidFill>
                  <a:srgbClr val="0070C0"/>
                </a:solidFill>
              </a:rPr>
              <a:t> un </a:t>
            </a:r>
            <a:r>
              <a:rPr lang="en-US" altLang="en-US" sz="3800" dirty="0" err="1">
                <a:solidFill>
                  <a:srgbClr val="0070C0"/>
                </a:solidFill>
              </a:rPr>
              <a:t>orden</a:t>
            </a:r>
            <a:r>
              <a:rPr lang="en-US" altLang="en-US" sz="3800" dirty="0">
                <a:solidFill>
                  <a:srgbClr val="0070C0"/>
                </a:solidFill>
              </a:rPr>
              <a:t> </a:t>
            </a:r>
            <a:r>
              <a:rPr lang="en-US" altLang="en-US" sz="3800" dirty="0" err="1">
                <a:solidFill>
                  <a:srgbClr val="0070C0"/>
                </a:solidFill>
              </a:rPr>
              <a:t>l</a:t>
            </a:r>
            <a:r>
              <a:rPr lang="en-US" altLang="ja-JP" sz="3800" dirty="0" err="1">
                <a:solidFill>
                  <a:srgbClr val="0070C0"/>
                </a:solidFill>
              </a:rPr>
              <a:t>ógico</a:t>
            </a:r>
            <a:r>
              <a:rPr lang="en-US" altLang="ja-JP" sz="4900" b="1" u="sng" dirty="0">
                <a:solidFill>
                  <a:srgbClr val="0070C0"/>
                </a:solidFill>
              </a:rPr>
              <a:t>.</a:t>
            </a:r>
            <a:endParaRPr lang="en-US" altLang="en-US" sz="4300" dirty="0">
              <a:solidFill>
                <a:srgbClr val="0070C0"/>
              </a:solidFill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37EA8EAA-3799-42D2-9260-AE54D7BD9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087" y="3804129"/>
            <a:ext cx="1657826" cy="461665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B050"/>
                </a:solidFill>
              </a:rPr>
              <a:t>May</a:t>
            </a:r>
            <a:r>
              <a:rPr lang="en-US" altLang="ja-JP" sz="2400" dirty="0" err="1">
                <a:solidFill>
                  <a:srgbClr val="00B050"/>
                </a:solidFill>
              </a:rPr>
              <a:t>úscula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D8F88FA3-F684-46C2-9F9B-178C7254D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343400"/>
            <a:ext cx="490020" cy="12490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6F59C1AC-70E2-487D-B184-F4BE11E48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182" y="3546571"/>
            <a:ext cx="990015" cy="461665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B050"/>
                </a:solidFill>
              </a:rPr>
              <a:t>Verbo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16391" name="Line 7">
            <a:extLst>
              <a:ext uri="{FF2B5EF4-FFF2-40B4-BE49-F238E27FC236}">
                <a16:creationId xmlns:a16="http://schemas.microsoft.com/office/drawing/2014/main" id="{8B31A753-BBA9-45AD-9BCE-17E6DCB6FF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93171" y="4114800"/>
            <a:ext cx="150829" cy="228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B7BB9ABA-B325-4A15-9196-F5252E8D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865167"/>
            <a:ext cx="1219200" cy="461665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89FF25"/>
                </a:solidFill>
              </a:rPr>
              <a:t>Punto</a:t>
            </a:r>
          </a:p>
        </p:txBody>
      </p:sp>
      <p:sp>
        <p:nvSpPr>
          <p:cNvPr id="16393" name="Line 9">
            <a:extLst>
              <a:ext uri="{FF2B5EF4-FFF2-40B4-BE49-F238E27FC236}">
                <a16:creationId xmlns:a16="http://schemas.microsoft.com/office/drawing/2014/main" id="{00A83DA1-3D50-4470-8D11-0C7D7F73A5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63000" y="5608840"/>
            <a:ext cx="304800" cy="48716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8" grpId="1"/>
      <p:bldP spid="16388" grpId="0" animBg="1"/>
      <p:bldP spid="16390" grpId="0" animBg="1"/>
      <p:bldP spid="1639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350FCACE-2ACD-4F66-B2A8-D2EBD902F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r>
              <a:rPr lang="en-US" altLang="en-US" sz="4000" dirty="0" err="1"/>
              <a:t>Cambien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Papeles</a:t>
            </a:r>
            <a:endParaRPr lang="en-US" altLang="en-US" sz="4000" dirty="0"/>
          </a:p>
        </p:txBody>
      </p:sp>
      <p:sp>
        <p:nvSpPr>
          <p:cNvPr id="82947" name="Content Placeholder 2">
            <a:extLst>
              <a:ext uri="{FF2B5EF4-FFF2-40B4-BE49-F238E27FC236}">
                <a16:creationId xmlns:a16="http://schemas.microsoft.com/office/drawing/2014/main" id="{93E63D7A-8DA6-48BD-862A-D6872C6A1C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0" y="1219200"/>
            <a:ext cx="77724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800" dirty="0"/>
              <a:t>Tu </a:t>
            </a:r>
            <a:r>
              <a:rPr lang="en-US" altLang="en-US" sz="2800" dirty="0" err="1"/>
              <a:t>compañero</a:t>
            </a:r>
            <a:r>
              <a:rPr lang="en-US" altLang="en-US" sz="2800" dirty="0"/>
              <a:t> debe </a:t>
            </a:r>
            <a:r>
              <a:rPr lang="en-US" altLang="en-US" sz="2800" dirty="0" err="1"/>
              <a:t>revisar</a:t>
            </a:r>
            <a:r>
              <a:rPr lang="en-US" altLang="en-US" sz="2800" dirty="0"/>
              <a:t> y </a:t>
            </a:r>
            <a:r>
              <a:rPr lang="en-US" altLang="en-US" sz="2800" dirty="0" err="1"/>
              <a:t>evaluar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párrafo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contestando</a:t>
            </a:r>
            <a:r>
              <a:rPr lang="en-US" altLang="en-US" sz="2800" dirty="0"/>
              <a:t> las </a:t>
            </a:r>
            <a:r>
              <a:rPr lang="en-US" altLang="en-US" sz="2800" dirty="0" err="1"/>
              <a:t>preguntas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siguientes</a:t>
            </a:r>
            <a:r>
              <a:rPr lang="en-US" altLang="en-US" sz="2800" dirty="0"/>
              <a:t>:  </a:t>
            </a:r>
          </a:p>
          <a:p>
            <a:r>
              <a:rPr lang="en-US" altLang="en-US" sz="2800" dirty="0">
                <a:solidFill>
                  <a:srgbClr val="0070C0"/>
                </a:solidFill>
              </a:rPr>
              <a:t>¿Tiene una </a:t>
            </a:r>
            <a:r>
              <a:rPr lang="en-US" altLang="en-US" sz="2800" dirty="0" err="1">
                <a:solidFill>
                  <a:srgbClr val="0070C0"/>
                </a:solidFill>
              </a:rPr>
              <a:t>transición</a:t>
            </a:r>
            <a:r>
              <a:rPr lang="en-US" altLang="en-US" sz="2800" dirty="0">
                <a:solidFill>
                  <a:srgbClr val="0070C0"/>
                </a:solidFill>
              </a:rPr>
              <a:t>?</a:t>
            </a:r>
          </a:p>
          <a:p>
            <a:r>
              <a:rPr lang="en-US" altLang="en-US" sz="2800" dirty="0">
                <a:solidFill>
                  <a:srgbClr val="0070C0"/>
                </a:solidFill>
              </a:rPr>
              <a:t>¿Tiene </a:t>
            </a:r>
            <a:r>
              <a:rPr lang="en-US" altLang="en-US" sz="2800" dirty="0" err="1">
                <a:solidFill>
                  <a:srgbClr val="0070C0"/>
                </a:solidFill>
              </a:rPr>
              <a:t>buena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oración</a:t>
            </a:r>
            <a:r>
              <a:rPr lang="en-US" altLang="en-US" sz="2800" dirty="0">
                <a:solidFill>
                  <a:srgbClr val="0070C0"/>
                </a:solidFill>
              </a:rPr>
              <a:t> principal?</a:t>
            </a:r>
          </a:p>
          <a:p>
            <a:r>
              <a:rPr lang="en-US" altLang="en-US" sz="2800" dirty="0">
                <a:solidFill>
                  <a:srgbClr val="0070C0"/>
                </a:solidFill>
              </a:rPr>
              <a:t>¿</a:t>
            </a:r>
            <a:r>
              <a:rPr lang="en-US" altLang="en-US" sz="2800" dirty="0" err="1">
                <a:solidFill>
                  <a:srgbClr val="0070C0"/>
                </a:solidFill>
              </a:rPr>
              <a:t>Reafirma</a:t>
            </a:r>
            <a:r>
              <a:rPr lang="en-US" altLang="en-US" sz="2800" dirty="0">
                <a:solidFill>
                  <a:srgbClr val="0070C0"/>
                </a:solidFill>
              </a:rPr>
              <a:t> la </a:t>
            </a:r>
            <a:r>
              <a:rPr lang="en-US" altLang="en-US" sz="2800" dirty="0" err="1">
                <a:solidFill>
                  <a:srgbClr val="0070C0"/>
                </a:solidFill>
              </a:rPr>
              <a:t>oración</a:t>
            </a:r>
            <a:r>
              <a:rPr lang="en-US" altLang="en-US" sz="2800" dirty="0">
                <a:solidFill>
                  <a:srgbClr val="0070C0"/>
                </a:solidFill>
              </a:rPr>
              <a:t> principal </a:t>
            </a:r>
            <a:r>
              <a:rPr lang="en-US" altLang="en-US" sz="2800" dirty="0" err="1">
                <a:solidFill>
                  <a:srgbClr val="0070C0"/>
                </a:solidFill>
              </a:rPr>
              <a:t>razón</a:t>
            </a:r>
            <a:r>
              <a:rPr lang="en-US" altLang="en-US" sz="2800" dirty="0">
                <a:solidFill>
                  <a:srgbClr val="0070C0"/>
                </a:solidFill>
              </a:rPr>
              <a:t> #1 de </a:t>
            </a:r>
            <a:r>
              <a:rPr lang="en-US" altLang="en-US" sz="2800" dirty="0" err="1">
                <a:solidFill>
                  <a:srgbClr val="0070C0"/>
                </a:solidFill>
              </a:rPr>
              <a:t>otra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manera</a:t>
            </a:r>
            <a:r>
              <a:rPr lang="en-US" altLang="en-US" sz="2800" dirty="0">
                <a:solidFill>
                  <a:srgbClr val="0070C0"/>
                </a:solidFill>
              </a:rPr>
              <a:t>?</a:t>
            </a:r>
          </a:p>
          <a:p>
            <a:r>
              <a:rPr lang="en-US" altLang="en-US" sz="2800" dirty="0">
                <a:solidFill>
                  <a:srgbClr val="0070C0"/>
                </a:solidFill>
              </a:rPr>
              <a:t>¿Tiene dos o </a:t>
            </a:r>
            <a:r>
              <a:rPr lang="en-US" altLang="en-US" sz="2800" dirty="0" err="1">
                <a:solidFill>
                  <a:srgbClr val="0070C0"/>
                </a:solidFill>
              </a:rPr>
              <a:t>tres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apoyos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dirty="0" err="1">
                <a:solidFill>
                  <a:srgbClr val="0070C0"/>
                </a:solidFill>
              </a:rPr>
              <a:t>datos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concretos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</a:rPr>
              <a:t>detalles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</a:rPr>
              <a:t>ejemplos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personales</a:t>
            </a:r>
            <a:r>
              <a:rPr lang="en-US" altLang="en-US" sz="2400" dirty="0">
                <a:solidFill>
                  <a:srgbClr val="0070C0"/>
                </a:solidFill>
              </a:rPr>
              <a:t>?)</a:t>
            </a:r>
          </a:p>
          <a:p>
            <a:r>
              <a:rPr lang="en-US" altLang="en-US" sz="2800" dirty="0">
                <a:solidFill>
                  <a:srgbClr val="0070C0"/>
                </a:solidFill>
              </a:rPr>
              <a:t>¿Tiene una </a:t>
            </a:r>
            <a:r>
              <a:rPr lang="en-US" altLang="en-US" sz="2800" dirty="0" err="1">
                <a:solidFill>
                  <a:srgbClr val="0070C0"/>
                </a:solidFill>
              </a:rPr>
              <a:t>conclusión</a:t>
            </a:r>
            <a:r>
              <a:rPr lang="en-US" altLang="en-US" sz="2800" dirty="0">
                <a:solidFill>
                  <a:srgbClr val="0070C0"/>
                </a:solidFill>
              </a:rPr>
              <a:t> que </a:t>
            </a:r>
            <a:r>
              <a:rPr lang="en-US" altLang="en-US" sz="2800" dirty="0" err="1">
                <a:solidFill>
                  <a:srgbClr val="0070C0"/>
                </a:solidFill>
              </a:rPr>
              <a:t>repita</a:t>
            </a:r>
            <a:r>
              <a:rPr lang="en-US" altLang="en-US" sz="2800" dirty="0">
                <a:solidFill>
                  <a:srgbClr val="0070C0"/>
                </a:solidFill>
              </a:rPr>
              <a:t> la </a:t>
            </a:r>
            <a:r>
              <a:rPr lang="en-US" altLang="en-US" sz="2800" dirty="0" err="1">
                <a:solidFill>
                  <a:srgbClr val="0070C0"/>
                </a:solidFill>
              </a:rPr>
              <a:t>oración</a:t>
            </a:r>
            <a:r>
              <a:rPr lang="en-US" altLang="en-US" sz="2800" dirty="0">
                <a:solidFill>
                  <a:srgbClr val="0070C0"/>
                </a:solidFill>
              </a:rPr>
              <a:t> principal de </a:t>
            </a:r>
            <a:r>
              <a:rPr lang="en-US" altLang="en-US" sz="2800" dirty="0" err="1">
                <a:solidFill>
                  <a:srgbClr val="0070C0"/>
                </a:solidFill>
              </a:rPr>
              <a:t>otra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manera</a:t>
            </a:r>
            <a:r>
              <a:rPr lang="en-US" altLang="en-US" sz="2800" dirty="0">
                <a:solidFill>
                  <a:srgbClr val="0070C0"/>
                </a:solidFill>
              </a:rPr>
              <a:t>?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82948" name="Right Arrow 1">
            <a:extLst>
              <a:ext uri="{FF2B5EF4-FFF2-40B4-BE49-F238E27FC236}">
                <a16:creationId xmlns:a16="http://schemas.microsoft.com/office/drawing/2014/main" id="{B473F51C-D1B0-4634-8088-9E7385E1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6019800"/>
            <a:ext cx="977900" cy="484188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6D2311D6-6DB1-463B-9349-ABCC11176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Denle una nota y Escriban sugerencias</a:t>
            </a:r>
          </a:p>
        </p:txBody>
      </p:sp>
      <p:sp>
        <p:nvSpPr>
          <p:cNvPr id="84995" name="Content Placeholder 2">
            <a:extLst>
              <a:ext uri="{FF2B5EF4-FFF2-40B4-BE49-F238E27FC236}">
                <a16:creationId xmlns:a16="http://schemas.microsoft.com/office/drawing/2014/main" id="{9C05EF50-8D28-486C-9516-74A72A4BEC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4 - ¡Bien </a:t>
            </a:r>
            <a:r>
              <a:rPr lang="en-US" altLang="en-US" sz="3200" dirty="0" err="1"/>
              <a:t>hecho</a:t>
            </a:r>
            <a:r>
              <a:rPr lang="en-US" altLang="en-US" sz="3200" dirty="0"/>
              <a:t>!</a:t>
            </a:r>
          </a:p>
          <a:p>
            <a:r>
              <a:rPr lang="en-US" altLang="en-US" sz="3200" dirty="0"/>
              <a:t>3 - </a:t>
            </a:r>
            <a:r>
              <a:rPr lang="en-US" altLang="en-US" sz="3200" dirty="0" err="1"/>
              <a:t>Muy</a:t>
            </a:r>
            <a:r>
              <a:rPr lang="en-US" altLang="en-US" sz="3200" dirty="0"/>
              <a:t> bien </a:t>
            </a:r>
            <a:r>
              <a:rPr lang="en-US" altLang="en-US" sz="3200" dirty="0" err="1"/>
              <a:t>pero</a:t>
            </a:r>
            <a:r>
              <a:rPr lang="en-US" altLang="en-US" sz="3200" dirty="0"/>
              <a:t> no </a:t>
            </a:r>
            <a:r>
              <a:rPr lang="en-US" altLang="en-US" sz="3200" dirty="0" err="1"/>
              <a:t>fantástico</a:t>
            </a:r>
            <a:endParaRPr lang="en-US" altLang="en-US" sz="3200" dirty="0"/>
          </a:p>
          <a:p>
            <a:r>
              <a:rPr lang="en-US" altLang="en-US" sz="3200" dirty="0"/>
              <a:t>2 -No </a:t>
            </a:r>
            <a:r>
              <a:rPr lang="en-US" altLang="en-US" sz="3200" dirty="0" err="1"/>
              <a:t>entiendes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muy</a:t>
            </a:r>
            <a:r>
              <a:rPr lang="en-US" altLang="en-US" sz="3200" dirty="0"/>
              <a:t> bien </a:t>
            </a:r>
            <a:r>
              <a:rPr lang="en-US" altLang="en-US" sz="3200" dirty="0" err="1"/>
              <a:t>pero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trataste</a:t>
            </a:r>
            <a:endParaRPr lang="en-US" altLang="en-US" sz="3200" dirty="0"/>
          </a:p>
          <a:p>
            <a:r>
              <a:rPr lang="en-US" altLang="en-US" sz="3200" dirty="0"/>
              <a:t>1 - No </a:t>
            </a:r>
            <a:r>
              <a:rPr lang="en-US" altLang="en-US" sz="3200" dirty="0" err="1"/>
              <a:t>hiciste</a:t>
            </a:r>
            <a:r>
              <a:rPr lang="en-US" altLang="en-US" sz="3200" dirty="0"/>
              <a:t> nada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AC748F5D-24C0-42D4-B98F-2078A9A8B1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1371600"/>
            <a:ext cx="7924800" cy="3657600"/>
          </a:xfrm>
        </p:spPr>
        <p:txBody>
          <a:bodyPr/>
          <a:lstStyle/>
          <a:p>
            <a:r>
              <a:rPr lang="en-US" altLang="en-US" sz="7500"/>
              <a:t>Escriban su segunda oraci</a:t>
            </a:r>
            <a:r>
              <a:rPr lang="en-US" altLang="ja-JP" sz="7500"/>
              <a:t>ón principal</a:t>
            </a:r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B4767ED7-DD81-499A-BE00-853FEB4508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762000"/>
            <a:ext cx="8001000" cy="48006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070C0"/>
                </a:solidFill>
              </a:rPr>
              <a:t>Escriban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 err="1">
                <a:solidFill>
                  <a:srgbClr val="0070C0"/>
                </a:solidFill>
              </a:rPr>
              <a:t>tres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 err="1">
                <a:solidFill>
                  <a:srgbClr val="0070C0"/>
                </a:solidFill>
              </a:rPr>
              <a:t>detalles</a:t>
            </a:r>
            <a:r>
              <a:rPr lang="en-US" altLang="en-US" dirty="0">
                <a:solidFill>
                  <a:srgbClr val="0070C0"/>
                </a:solidFill>
              </a:rPr>
              <a:t> que </a:t>
            </a:r>
            <a:r>
              <a:rPr lang="en-US" altLang="en-US" dirty="0" err="1">
                <a:solidFill>
                  <a:srgbClr val="0070C0"/>
                </a:solidFill>
              </a:rPr>
              <a:t>apoyen</a:t>
            </a:r>
            <a:r>
              <a:rPr lang="en-US" altLang="en-US" dirty="0">
                <a:solidFill>
                  <a:srgbClr val="0070C0"/>
                </a:solidFill>
              </a:rPr>
              <a:t> o </a:t>
            </a:r>
            <a:r>
              <a:rPr lang="en-US" altLang="en-US" dirty="0" err="1">
                <a:solidFill>
                  <a:srgbClr val="0070C0"/>
                </a:solidFill>
              </a:rPr>
              <a:t>muestren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 err="1">
                <a:solidFill>
                  <a:srgbClr val="0070C0"/>
                </a:solidFill>
              </a:rPr>
              <a:t>evidencia</a:t>
            </a:r>
            <a:r>
              <a:rPr lang="en-US" altLang="en-US" dirty="0">
                <a:solidFill>
                  <a:srgbClr val="0070C0"/>
                </a:solidFill>
              </a:rPr>
              <a:t> de </a:t>
            </a:r>
            <a:r>
              <a:rPr lang="en-US" altLang="en-US" dirty="0" err="1">
                <a:solidFill>
                  <a:srgbClr val="0070C0"/>
                </a:solidFill>
              </a:rPr>
              <a:t>su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 err="1">
                <a:solidFill>
                  <a:srgbClr val="0070C0"/>
                </a:solidFill>
              </a:rPr>
              <a:t>segunda</a:t>
            </a:r>
            <a:br>
              <a:rPr lang="en-US" altLang="en-US" dirty="0">
                <a:solidFill>
                  <a:srgbClr val="0070C0"/>
                </a:solidFill>
              </a:rPr>
            </a:br>
            <a:r>
              <a:rPr lang="en-US" altLang="en-US" dirty="0" err="1">
                <a:solidFill>
                  <a:srgbClr val="0070C0"/>
                </a:solidFill>
              </a:rPr>
              <a:t>oraci</a:t>
            </a:r>
            <a:r>
              <a:rPr lang="en-US" altLang="ja-JP" dirty="0" err="1">
                <a:solidFill>
                  <a:srgbClr val="0070C0"/>
                </a:solidFill>
              </a:rPr>
              <a:t>ón</a:t>
            </a:r>
            <a:r>
              <a:rPr lang="en-US" altLang="ja-JP" dirty="0">
                <a:solidFill>
                  <a:srgbClr val="0070C0"/>
                </a:solidFill>
              </a:rPr>
              <a:t> principal.</a:t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 err="1">
                <a:solidFill>
                  <a:srgbClr val="0070C0"/>
                </a:solidFill>
              </a:rPr>
              <a:t>Utilicen</a:t>
            </a:r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dirty="0" err="1">
                <a:solidFill>
                  <a:srgbClr val="0070C0"/>
                </a:solidFill>
              </a:rPr>
              <a:t>ejemplos</a:t>
            </a:r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dirty="0" err="1">
                <a:solidFill>
                  <a:srgbClr val="0070C0"/>
                </a:solidFill>
              </a:rPr>
              <a:t>personales</a:t>
            </a:r>
            <a:r>
              <a:rPr lang="en-US" altLang="ja-JP" dirty="0">
                <a:solidFill>
                  <a:srgbClr val="0070C0"/>
                </a:solidFill>
              </a:rPr>
              <a:t>. 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89091" name="Line 4">
            <a:extLst>
              <a:ext uri="{FF2B5EF4-FFF2-40B4-BE49-F238E27FC236}">
                <a16:creationId xmlns:a16="http://schemas.microsoft.com/office/drawing/2014/main" id="{8FF4F05C-2492-45C4-B685-9E6D517D5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5257800"/>
            <a:ext cx="838200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>
            <a:extLst>
              <a:ext uri="{FF2B5EF4-FFF2-40B4-BE49-F238E27FC236}">
                <a16:creationId xmlns:a16="http://schemas.microsoft.com/office/drawing/2014/main" id="{DEA72BDE-EC51-4DAE-A7AB-687B57FA4D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4495800"/>
          </a:xfrm>
        </p:spPr>
        <p:txBody>
          <a:bodyPr/>
          <a:lstStyle/>
          <a:p>
            <a:r>
              <a:rPr lang="en-US" altLang="en-US" sz="6600" dirty="0" err="1">
                <a:solidFill>
                  <a:srgbClr val="0070C0"/>
                </a:solidFill>
              </a:rPr>
              <a:t>Escriban</a:t>
            </a:r>
            <a:r>
              <a:rPr lang="en-US" altLang="en-US" sz="6600" dirty="0">
                <a:solidFill>
                  <a:srgbClr val="0070C0"/>
                </a:solidFill>
              </a:rPr>
              <a:t> </a:t>
            </a:r>
            <a:br>
              <a:rPr lang="en-US" altLang="en-US" sz="6600" dirty="0">
                <a:solidFill>
                  <a:srgbClr val="0070C0"/>
                </a:solidFill>
              </a:rPr>
            </a:br>
            <a:r>
              <a:rPr lang="en-US" altLang="en-US" sz="6600" dirty="0">
                <a:solidFill>
                  <a:srgbClr val="0070C0"/>
                </a:solidFill>
              </a:rPr>
              <a:t>una </a:t>
            </a:r>
            <a:r>
              <a:rPr lang="en-US" altLang="en-US" sz="6600" dirty="0" err="1">
                <a:solidFill>
                  <a:srgbClr val="0070C0"/>
                </a:solidFill>
              </a:rPr>
              <a:t>conclusión</a:t>
            </a:r>
            <a:r>
              <a:rPr lang="en-US" altLang="en-US" sz="6600" dirty="0">
                <a:solidFill>
                  <a:srgbClr val="0070C0"/>
                </a:solidFill>
              </a:rPr>
              <a:t> </a:t>
            </a:r>
            <a:br>
              <a:rPr lang="en-US" altLang="en-US" sz="6600" dirty="0">
                <a:solidFill>
                  <a:srgbClr val="0070C0"/>
                </a:solidFill>
              </a:rPr>
            </a:br>
            <a:r>
              <a:rPr lang="en-US" altLang="en-US" sz="6600" dirty="0">
                <a:solidFill>
                  <a:srgbClr val="0070C0"/>
                </a:solidFill>
              </a:rPr>
              <a:t>u </a:t>
            </a:r>
            <a:r>
              <a:rPr lang="en-US" altLang="en-US" sz="6600" dirty="0" err="1">
                <a:solidFill>
                  <a:srgbClr val="0070C0"/>
                </a:solidFill>
              </a:rPr>
              <a:t>oración</a:t>
            </a:r>
            <a:r>
              <a:rPr lang="en-US" altLang="en-US" sz="6600" dirty="0">
                <a:solidFill>
                  <a:srgbClr val="0070C0"/>
                </a:solidFill>
              </a:rPr>
              <a:t> de </a:t>
            </a:r>
            <a:r>
              <a:rPr lang="en-US" altLang="en-US" sz="6600" dirty="0" err="1">
                <a:solidFill>
                  <a:srgbClr val="0070C0"/>
                </a:solidFill>
              </a:rPr>
              <a:t>transición</a:t>
            </a:r>
            <a:r>
              <a:rPr lang="en-US" altLang="en-US" sz="6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91139" name="Line 4">
            <a:extLst>
              <a:ext uri="{FF2B5EF4-FFF2-40B4-BE49-F238E27FC236}">
                <a16:creationId xmlns:a16="http://schemas.microsoft.com/office/drawing/2014/main" id="{17C6EBC7-AAA8-4F39-AFF2-CD929C2B5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5257800"/>
            <a:ext cx="838200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92B7D714-AEBC-4D0D-8E3E-1773FD37BB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481389" y="489851"/>
            <a:ext cx="7772400" cy="12954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Me </a:t>
            </a:r>
            <a:r>
              <a:rPr lang="en-US" altLang="en-US" dirty="0" err="1">
                <a:solidFill>
                  <a:srgbClr val="C00000"/>
                </a:solidFill>
              </a:rPr>
              <a:t>Sent</a:t>
            </a:r>
            <a:r>
              <a:rPr lang="en-US" altLang="ja-JP" dirty="0" err="1">
                <a:solidFill>
                  <a:srgbClr val="C00000"/>
                </a:solidFill>
              </a:rPr>
              <a:t>ía</a:t>
            </a:r>
            <a:r>
              <a:rPr lang="en-US" altLang="ja-JP" dirty="0">
                <a:solidFill>
                  <a:srgbClr val="C00000"/>
                </a:solidFill>
              </a:rPr>
              <a:t> Sola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92163" name="Text Box 3">
            <a:extLst>
              <a:ext uri="{FF2B5EF4-FFF2-40B4-BE49-F238E27FC236}">
                <a16:creationId xmlns:a16="http://schemas.microsoft.com/office/drawing/2014/main" id="{8ECECC03-C8E4-4B7D-A212-B40EFDA0E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575" y="1987759"/>
            <a:ext cx="84343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</a:rPr>
              <a:t>Me </a:t>
            </a:r>
            <a:r>
              <a:rPr lang="en-US" altLang="en-US" sz="2400" dirty="0" err="1">
                <a:solidFill>
                  <a:srgbClr val="00B050"/>
                </a:solidFill>
              </a:rPr>
              <a:t>sent</a:t>
            </a:r>
            <a:r>
              <a:rPr lang="en-US" altLang="ja-JP" sz="2400" dirty="0" err="1">
                <a:solidFill>
                  <a:srgbClr val="00B050"/>
                </a:solidFill>
              </a:rPr>
              <a:t>ía</a:t>
            </a:r>
            <a:r>
              <a:rPr lang="en-US" altLang="ja-JP" sz="2400" dirty="0">
                <a:solidFill>
                  <a:srgbClr val="00B050"/>
                </a:solidFill>
              </a:rPr>
              <a:t> sola.  </a:t>
            </a:r>
            <a:r>
              <a:rPr lang="en-US" altLang="ja-JP" sz="2400" dirty="0"/>
              <a:t>A </a:t>
            </a:r>
            <a:r>
              <a:rPr lang="en-US" altLang="ja-JP" sz="2400" dirty="0" err="1"/>
              <a:t>veces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trabajaba</a:t>
            </a:r>
            <a:r>
              <a:rPr lang="en-US" altLang="ja-JP" sz="2400" dirty="0"/>
              <a:t> </a:t>
            </a:r>
            <a:r>
              <a:rPr lang="en-US" altLang="ja-JP" sz="2400" dirty="0" err="1"/>
              <a:t>en</a:t>
            </a:r>
            <a:r>
              <a:rPr lang="en-US" altLang="ja-JP" sz="2400" dirty="0"/>
              <a:t> la </a:t>
            </a:r>
            <a:r>
              <a:rPr lang="en-US" altLang="ja-JP" sz="2400" dirty="0" err="1"/>
              <a:t>oscuridad</a:t>
            </a:r>
            <a:r>
              <a:rPr lang="en-US" altLang="ja-JP" sz="2400" dirty="0"/>
              <a:t> </a:t>
            </a:r>
            <a:r>
              <a:rPr lang="en-US" altLang="ja-JP" sz="2400" dirty="0" err="1"/>
              <a:t>todo</a:t>
            </a:r>
            <a:r>
              <a:rPr lang="en-US" altLang="ja-JP" sz="2400" dirty="0"/>
              <a:t> el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err="1"/>
              <a:t>día,en</a:t>
            </a:r>
            <a:r>
              <a:rPr lang="en-US" altLang="ja-JP" sz="2400" dirty="0"/>
              <a:t> un </a:t>
            </a:r>
            <a:r>
              <a:rPr lang="en-US" altLang="ja-JP" sz="2400" dirty="0" err="1"/>
              <a:t>cuarto</a:t>
            </a:r>
            <a:r>
              <a:rPr lang="en-US" altLang="ja-JP" sz="2400" dirty="0"/>
              <a:t> del </a:t>
            </a:r>
            <a:r>
              <a:rPr lang="en-US" altLang="ja-JP" sz="2400" dirty="0" err="1"/>
              <a:t>tamaño</a:t>
            </a:r>
            <a:r>
              <a:rPr lang="en-US" altLang="ja-JP" sz="2400" dirty="0"/>
              <a:t> de un </a:t>
            </a:r>
            <a:r>
              <a:rPr lang="en-US" altLang="ja-JP" sz="2400" dirty="0" err="1"/>
              <a:t>ropero</a:t>
            </a:r>
            <a:r>
              <a:rPr lang="en-US" altLang="ja-JP" sz="2400" dirty="0"/>
              <a:t> sin </a:t>
            </a:r>
            <a:r>
              <a:rPr lang="en-US" altLang="ja-JP" sz="2400" dirty="0" err="1"/>
              <a:t>hablar</a:t>
            </a:r>
            <a:r>
              <a:rPr lang="en-US" altLang="ja-JP" sz="2400" dirty="0"/>
              <a:t> con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err="1"/>
              <a:t>nadie</a:t>
            </a:r>
            <a:r>
              <a:rPr lang="en-US" altLang="ja-JP" sz="2400" dirty="0"/>
              <a:t>.  </a:t>
            </a:r>
            <a:r>
              <a:rPr lang="en-US" altLang="ja-JP" sz="2400" dirty="0" err="1"/>
              <a:t>Aun</a:t>
            </a:r>
            <a:r>
              <a:rPr lang="en-US" altLang="ja-JP" sz="2400" dirty="0"/>
              <a:t> </a:t>
            </a:r>
            <a:r>
              <a:rPr lang="en-US" altLang="ja-JP" sz="2400" dirty="0" err="1"/>
              <a:t>peor</a:t>
            </a:r>
            <a:r>
              <a:rPr lang="en-US" altLang="ja-JP" sz="2400" dirty="0"/>
              <a:t>, no </a:t>
            </a:r>
            <a:r>
              <a:rPr lang="en-US" altLang="ja-JP" sz="2400" dirty="0" err="1"/>
              <a:t>tenía</a:t>
            </a:r>
            <a:r>
              <a:rPr lang="en-US" altLang="ja-JP" sz="2400" dirty="0"/>
              <a:t> nada </a:t>
            </a:r>
            <a:r>
              <a:rPr lang="en-US" altLang="ja-JP" sz="2400" dirty="0" err="1"/>
              <a:t>en</a:t>
            </a:r>
            <a:r>
              <a:rPr lang="en-US" altLang="ja-JP" sz="2400" dirty="0"/>
              <a:t> </a:t>
            </a:r>
            <a:r>
              <a:rPr lang="en-US" altLang="ja-JP" sz="2400" dirty="0" err="1"/>
              <a:t>común</a:t>
            </a:r>
            <a:r>
              <a:rPr lang="en-US" altLang="ja-JP" sz="2400" dirty="0"/>
              <a:t> con los </a:t>
            </a:r>
            <a:r>
              <a:rPr lang="en-US" altLang="ja-JP" sz="2400" dirty="0" err="1"/>
              <a:t>otros</a:t>
            </a:r>
            <a:endParaRPr lang="en-US" altLang="ja-JP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 </a:t>
            </a:r>
            <a:r>
              <a:rPr lang="en-US" altLang="ja-JP" sz="2400" dirty="0" err="1"/>
              <a:t>empleados</a:t>
            </a:r>
            <a:r>
              <a:rPr lang="en-US" altLang="ja-JP" sz="2400" dirty="0"/>
              <a:t>.  </a:t>
            </a:r>
            <a:r>
              <a:rPr lang="en-US" altLang="ja-JP" sz="2400" dirty="0" err="1"/>
              <a:t>Cuando</a:t>
            </a:r>
            <a:r>
              <a:rPr lang="en-US" altLang="ja-JP" sz="2400" dirty="0"/>
              <a:t> </a:t>
            </a:r>
            <a:r>
              <a:rPr lang="en-US" altLang="ja-JP" sz="2400" dirty="0" err="1"/>
              <a:t>trabajaba</a:t>
            </a:r>
            <a:r>
              <a:rPr lang="en-US" altLang="ja-JP" sz="2400" dirty="0"/>
              <a:t> con </a:t>
            </a:r>
            <a:r>
              <a:rPr lang="en-US" altLang="ja-JP" sz="2400" dirty="0" err="1"/>
              <a:t>ellos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su</a:t>
            </a:r>
            <a:r>
              <a:rPr lang="en-US" altLang="ja-JP" sz="2400" dirty="0"/>
              <a:t> </a:t>
            </a:r>
            <a:r>
              <a:rPr lang="en-US" altLang="ja-JP" sz="2400" dirty="0" err="1"/>
              <a:t>conversación</a:t>
            </a:r>
            <a:r>
              <a:rPr lang="en-US" altLang="ja-JP" sz="24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se </a:t>
            </a:r>
            <a:r>
              <a:rPr lang="en-US" altLang="ja-JP" sz="2400" dirty="0" err="1"/>
              <a:t>trataba</a:t>
            </a:r>
            <a:r>
              <a:rPr lang="en-US" altLang="ja-JP" sz="2400" dirty="0"/>
              <a:t> de los </a:t>
            </a:r>
            <a:r>
              <a:rPr lang="en-US" altLang="ja-JP" sz="2400" dirty="0" err="1"/>
              <a:t>programas</a:t>
            </a:r>
            <a:r>
              <a:rPr lang="en-US" altLang="ja-JP" sz="2400" dirty="0"/>
              <a:t> de </a:t>
            </a:r>
            <a:r>
              <a:rPr lang="en-US" altLang="ja-JP" sz="2400" dirty="0" err="1"/>
              <a:t>televisión</a:t>
            </a:r>
            <a:r>
              <a:rPr lang="en-US" altLang="ja-JP" sz="2400" dirty="0"/>
              <a:t> (que </a:t>
            </a:r>
            <a:r>
              <a:rPr lang="en-US" altLang="ja-JP" sz="2400" dirty="0" err="1"/>
              <a:t>yo</a:t>
            </a:r>
            <a:r>
              <a:rPr lang="en-US" altLang="ja-JP" sz="2400" dirty="0"/>
              <a:t> no </a:t>
            </a:r>
            <a:r>
              <a:rPr lang="en-US" altLang="ja-JP" sz="2400" dirty="0" err="1"/>
              <a:t>veía</a:t>
            </a:r>
            <a:r>
              <a:rPr lang="en-US" altLang="ja-JP" sz="2400" dirty="0"/>
              <a:t>) 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err="1"/>
              <a:t>cosas</a:t>
            </a:r>
            <a:r>
              <a:rPr lang="en-US" altLang="ja-JP" sz="2400" dirty="0"/>
              <a:t> </a:t>
            </a:r>
            <a:r>
              <a:rPr lang="en-US" altLang="ja-JP" sz="2400" dirty="0" err="1"/>
              <a:t>viles</a:t>
            </a:r>
            <a:r>
              <a:rPr lang="en-US" altLang="ja-JP" sz="2400" dirty="0"/>
              <a:t> que me </a:t>
            </a:r>
            <a:r>
              <a:rPr lang="en-US" altLang="ja-JP" sz="2400" dirty="0" err="1"/>
              <a:t>ofendían</a:t>
            </a:r>
            <a:r>
              <a:rPr lang="en-US" altLang="ja-JP" sz="2400" dirty="0"/>
              <a:t>. A </a:t>
            </a:r>
            <a:r>
              <a:rPr lang="en-US" altLang="ja-JP" sz="2400" dirty="0" err="1"/>
              <a:t>mí</a:t>
            </a:r>
            <a:r>
              <a:rPr lang="en-US" altLang="ja-JP" sz="2400" dirty="0"/>
              <a:t>, me </a:t>
            </a:r>
            <a:r>
              <a:rPr lang="en-US" altLang="ja-JP" sz="2400" dirty="0" err="1"/>
              <a:t>interesaban</a:t>
            </a:r>
            <a:r>
              <a:rPr lang="en-US" altLang="ja-JP" sz="2400" dirty="0"/>
              <a:t> el </a:t>
            </a:r>
            <a:r>
              <a:rPr lang="en-US" altLang="ja-JP" sz="2400" dirty="0" err="1"/>
              <a:t>arte</a:t>
            </a:r>
            <a:r>
              <a:rPr lang="en-US" altLang="ja-JP" sz="24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y la </a:t>
            </a:r>
            <a:r>
              <a:rPr lang="en-US" altLang="ja-JP" sz="2400" dirty="0" err="1"/>
              <a:t>literatura</a:t>
            </a:r>
            <a:r>
              <a:rPr lang="en-US" altLang="ja-JP" sz="2400" dirty="0"/>
              <a:t>. </a:t>
            </a:r>
            <a:r>
              <a:rPr lang="en-US" altLang="ja-JP" sz="2400" dirty="0" err="1">
                <a:solidFill>
                  <a:srgbClr val="00B050"/>
                </a:solidFill>
              </a:rPr>
              <a:t>Había</a:t>
            </a:r>
            <a:r>
              <a:rPr lang="en-US" altLang="ja-JP" sz="2400" dirty="0">
                <a:solidFill>
                  <a:srgbClr val="00B050"/>
                </a:solidFill>
              </a:rPr>
              <a:t> una </a:t>
            </a:r>
            <a:r>
              <a:rPr lang="en-US" altLang="ja-JP" sz="2400" dirty="0" err="1">
                <a:solidFill>
                  <a:srgbClr val="00B050"/>
                </a:solidFill>
              </a:rPr>
              <a:t>brecha</a:t>
            </a:r>
            <a:r>
              <a:rPr lang="en-US" altLang="ja-JP" sz="2400" dirty="0">
                <a:solidFill>
                  <a:srgbClr val="00B050"/>
                </a:solidFill>
              </a:rPr>
              <a:t> </a:t>
            </a:r>
            <a:r>
              <a:rPr lang="en-US" altLang="ja-JP" sz="2400" dirty="0" err="1">
                <a:solidFill>
                  <a:srgbClr val="00B050"/>
                </a:solidFill>
              </a:rPr>
              <a:t>enorme</a:t>
            </a:r>
            <a:r>
              <a:rPr lang="en-US" altLang="ja-JP" sz="2400" dirty="0">
                <a:solidFill>
                  <a:srgbClr val="00B050"/>
                </a:solidFill>
              </a:rPr>
              <a:t> entre </a:t>
            </a:r>
            <a:r>
              <a:rPr lang="en-US" altLang="ja-JP" sz="2400" dirty="0" err="1">
                <a:solidFill>
                  <a:srgbClr val="00B050"/>
                </a:solidFill>
              </a:rPr>
              <a:t>ellos</a:t>
            </a:r>
            <a:r>
              <a:rPr lang="en-US" altLang="ja-JP" sz="2400" dirty="0">
                <a:solidFill>
                  <a:srgbClr val="00B050"/>
                </a:solidFill>
              </a:rPr>
              <a:t> y </a:t>
            </a:r>
            <a:r>
              <a:rPr lang="en-US" altLang="ja-JP" sz="2400" dirty="0" err="1">
                <a:solidFill>
                  <a:srgbClr val="00B050"/>
                </a:solidFill>
              </a:rPr>
              <a:t>yo</a:t>
            </a:r>
            <a:r>
              <a:rPr lang="en-US" altLang="ja-JP" sz="2400" dirty="0">
                <a:solidFill>
                  <a:srgbClr val="00B05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B050"/>
                </a:solidFill>
              </a:rPr>
              <a:t>y no </a:t>
            </a:r>
            <a:r>
              <a:rPr lang="en-US" altLang="ja-JP" sz="2400" dirty="0" err="1">
                <a:solidFill>
                  <a:srgbClr val="00B050"/>
                </a:solidFill>
              </a:rPr>
              <a:t>tenía</a:t>
            </a:r>
            <a:r>
              <a:rPr lang="en-US" altLang="ja-JP" sz="2400" dirty="0">
                <a:solidFill>
                  <a:srgbClr val="00B050"/>
                </a:solidFill>
              </a:rPr>
              <a:t> a </a:t>
            </a:r>
            <a:r>
              <a:rPr lang="en-US" altLang="ja-JP" sz="2400" dirty="0" err="1">
                <a:solidFill>
                  <a:srgbClr val="00B050"/>
                </a:solidFill>
              </a:rPr>
              <a:t>nadie</a:t>
            </a:r>
            <a:r>
              <a:rPr lang="en-US" altLang="ja-JP" sz="2400" dirty="0">
                <a:solidFill>
                  <a:srgbClr val="00B050"/>
                </a:solidFill>
              </a:rPr>
              <a:t> con </a:t>
            </a:r>
            <a:r>
              <a:rPr lang="en-US" altLang="ja-JP" sz="2400" dirty="0" err="1">
                <a:solidFill>
                  <a:srgbClr val="00B050"/>
                </a:solidFill>
              </a:rPr>
              <a:t>quien</a:t>
            </a:r>
            <a:r>
              <a:rPr lang="en-US" altLang="ja-JP" sz="2400" dirty="0">
                <a:solidFill>
                  <a:srgbClr val="00B050"/>
                </a:solidFill>
              </a:rPr>
              <a:t> </a:t>
            </a:r>
            <a:r>
              <a:rPr lang="en-US" altLang="ja-JP" sz="2400" dirty="0" err="1">
                <a:solidFill>
                  <a:srgbClr val="00B050"/>
                </a:solidFill>
              </a:rPr>
              <a:t>compartir</a:t>
            </a:r>
            <a:r>
              <a:rPr lang="en-US" altLang="ja-JP" sz="2400" dirty="0">
                <a:solidFill>
                  <a:srgbClr val="00B050"/>
                </a:solidFill>
              </a:rPr>
              <a:t> mis </a:t>
            </a:r>
            <a:r>
              <a:rPr lang="en-US" altLang="ja-JP" sz="2400" dirty="0" err="1">
                <a:solidFill>
                  <a:srgbClr val="00B050"/>
                </a:solidFill>
              </a:rPr>
              <a:t>pensamientos</a:t>
            </a:r>
            <a:endParaRPr lang="en-US" altLang="ja-JP" sz="2400" dirty="0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rgbClr val="00B050"/>
                </a:solidFill>
              </a:rPr>
              <a:t>intelectuales</a:t>
            </a:r>
            <a:r>
              <a:rPr lang="en-US" altLang="ja-JP" sz="2400" dirty="0">
                <a:solidFill>
                  <a:srgbClr val="00B050"/>
                </a:solidFill>
              </a:rPr>
              <a:t> </a:t>
            </a:r>
            <a:r>
              <a:rPr lang="en-US" altLang="ja-JP" sz="2400" dirty="0" err="1">
                <a:solidFill>
                  <a:srgbClr val="00B050"/>
                </a:solidFill>
              </a:rPr>
              <a:t>ni</a:t>
            </a:r>
            <a:r>
              <a:rPr lang="en-US" altLang="ja-JP" sz="2400" dirty="0">
                <a:solidFill>
                  <a:srgbClr val="00B050"/>
                </a:solidFill>
              </a:rPr>
              <a:t> mis </a:t>
            </a:r>
            <a:r>
              <a:rPr lang="en-US" altLang="ja-JP" sz="2400" dirty="0" err="1">
                <a:solidFill>
                  <a:srgbClr val="00B050"/>
                </a:solidFill>
              </a:rPr>
              <a:t>intereses</a:t>
            </a:r>
            <a:r>
              <a:rPr lang="en-US" altLang="ja-JP" sz="2400" dirty="0">
                <a:solidFill>
                  <a:srgbClr val="00B050"/>
                </a:solidFill>
              </a:rPr>
              <a:t>.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92164" name="Text Box 4">
            <a:extLst>
              <a:ext uri="{FF2B5EF4-FFF2-40B4-BE49-F238E27FC236}">
                <a16:creationId xmlns:a16="http://schemas.microsoft.com/office/drawing/2014/main" id="{AB8D3239-759F-4512-B43A-232BD25F2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014" y="862486"/>
            <a:ext cx="1362075" cy="847725"/>
          </a:xfrm>
          <a:prstGeom prst="rect">
            <a:avLst/>
          </a:prstGeom>
          <a:noFill/>
          <a:ln w="25400">
            <a:solidFill>
              <a:srgbClr val="AAFF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B050"/>
                </a:solidFill>
              </a:rPr>
              <a:t>Oraci</a:t>
            </a:r>
            <a:r>
              <a:rPr lang="en-US" altLang="ja-JP" sz="2400" dirty="0" err="1">
                <a:solidFill>
                  <a:srgbClr val="00B050"/>
                </a:solidFill>
              </a:rPr>
              <a:t>ón</a:t>
            </a:r>
            <a:r>
              <a:rPr lang="en-US" altLang="ja-JP" sz="2400" dirty="0">
                <a:solidFill>
                  <a:srgbClr val="00B05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B050"/>
                </a:solidFill>
              </a:rPr>
              <a:t>principal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92165" name="Text Box 5">
            <a:extLst>
              <a:ext uri="{FF2B5EF4-FFF2-40B4-BE49-F238E27FC236}">
                <a16:creationId xmlns:a16="http://schemas.microsoft.com/office/drawing/2014/main" id="{D6E622EE-59A7-43EE-9FBA-CF9CAB991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706" y="5552541"/>
            <a:ext cx="6206123" cy="815608"/>
          </a:xfrm>
          <a:prstGeom prst="rect">
            <a:avLst/>
          </a:prstGeom>
          <a:noFill/>
          <a:ln w="25400">
            <a:solidFill>
              <a:srgbClr val="AAFF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300" b="1" dirty="0" err="1">
                <a:solidFill>
                  <a:srgbClr val="00B050"/>
                </a:solidFill>
              </a:rPr>
              <a:t>Conclusi</a:t>
            </a:r>
            <a:r>
              <a:rPr lang="en-US" altLang="ja-JP" sz="2300" b="1" dirty="0" err="1">
                <a:solidFill>
                  <a:srgbClr val="00B050"/>
                </a:solidFill>
              </a:rPr>
              <a:t>ón</a:t>
            </a:r>
            <a:r>
              <a:rPr lang="en-US" altLang="ja-JP" sz="2300" b="1" dirty="0">
                <a:solidFill>
                  <a:srgbClr val="00B050"/>
                </a:solidFill>
              </a:rPr>
              <a:t> que </a:t>
            </a:r>
            <a:r>
              <a:rPr lang="en-US" altLang="ja-JP" sz="2300" b="1" dirty="0" err="1">
                <a:solidFill>
                  <a:srgbClr val="00B050"/>
                </a:solidFill>
              </a:rPr>
              <a:t>repite</a:t>
            </a:r>
            <a:r>
              <a:rPr lang="en-US" altLang="ja-JP" sz="2300" b="1" dirty="0">
                <a:solidFill>
                  <a:srgbClr val="00B05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300" b="1" dirty="0">
                <a:solidFill>
                  <a:srgbClr val="00B050"/>
                </a:solidFill>
              </a:rPr>
              <a:t>la </a:t>
            </a:r>
            <a:r>
              <a:rPr lang="en-US" altLang="ja-JP" sz="2300" b="1" dirty="0" err="1">
                <a:solidFill>
                  <a:srgbClr val="00B050"/>
                </a:solidFill>
              </a:rPr>
              <a:t>oración</a:t>
            </a:r>
            <a:r>
              <a:rPr lang="en-US" altLang="ja-JP" sz="2300" b="1" dirty="0">
                <a:solidFill>
                  <a:srgbClr val="00B050"/>
                </a:solidFill>
              </a:rPr>
              <a:t> principal </a:t>
            </a:r>
            <a:r>
              <a:rPr lang="en-US" altLang="ja-JP" sz="2300" b="1" dirty="0" err="1">
                <a:solidFill>
                  <a:srgbClr val="00B050"/>
                </a:solidFill>
              </a:rPr>
              <a:t>en</a:t>
            </a:r>
            <a:r>
              <a:rPr lang="en-US" altLang="ja-JP" sz="2300" b="1" dirty="0">
                <a:solidFill>
                  <a:srgbClr val="00B050"/>
                </a:solidFill>
              </a:rPr>
              <a:t> OTRAS PALABRAS</a:t>
            </a:r>
            <a:r>
              <a:rPr lang="en-US" altLang="ja-JP" sz="2400" b="1" dirty="0">
                <a:solidFill>
                  <a:srgbClr val="00B050"/>
                </a:solidFill>
              </a:rPr>
              <a:t> </a:t>
            </a:r>
            <a:endParaRPr lang="en-US" altLang="en-US" sz="2400" b="1" dirty="0">
              <a:solidFill>
                <a:srgbClr val="00B050"/>
              </a:solidFill>
            </a:endParaRPr>
          </a:p>
        </p:txBody>
      </p:sp>
      <p:sp>
        <p:nvSpPr>
          <p:cNvPr id="92166" name="Line 6">
            <a:extLst>
              <a:ext uri="{FF2B5EF4-FFF2-40B4-BE49-F238E27FC236}">
                <a16:creationId xmlns:a16="http://schemas.microsoft.com/office/drawing/2014/main" id="{197162DC-58DD-41F4-9C29-A68730AC1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2789" y="1785251"/>
            <a:ext cx="228600" cy="304800"/>
          </a:xfrm>
          <a:prstGeom prst="line">
            <a:avLst/>
          </a:prstGeom>
          <a:noFill/>
          <a:ln w="25400">
            <a:solidFill>
              <a:srgbClr val="AAFF2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67" name="Line 7">
            <a:extLst>
              <a:ext uri="{FF2B5EF4-FFF2-40B4-BE49-F238E27FC236}">
                <a16:creationId xmlns:a16="http://schemas.microsoft.com/office/drawing/2014/main" id="{253D1C76-C867-4E58-A7FB-940CEBEAC9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92479" y="5154190"/>
            <a:ext cx="228600" cy="304800"/>
          </a:xfrm>
          <a:prstGeom prst="line">
            <a:avLst/>
          </a:prstGeom>
          <a:noFill/>
          <a:ln w="25400">
            <a:solidFill>
              <a:srgbClr val="AAFF2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>
            <a:extLst>
              <a:ext uri="{FF2B5EF4-FFF2-40B4-BE49-F238E27FC236}">
                <a16:creationId xmlns:a16="http://schemas.microsoft.com/office/drawing/2014/main" id="{A11A88BC-EB90-43D6-B113-9B81B7DDDE1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1371600"/>
            <a:ext cx="7924800" cy="3657600"/>
          </a:xfrm>
        </p:spPr>
        <p:txBody>
          <a:bodyPr/>
          <a:lstStyle/>
          <a:p>
            <a:r>
              <a:rPr lang="en-US" altLang="en-US" sz="7500"/>
              <a:t>Escriban su tercera oraci</a:t>
            </a:r>
            <a:r>
              <a:rPr lang="en-US" altLang="ja-JP" sz="7500"/>
              <a:t>ón principal</a:t>
            </a:r>
            <a:endParaRPr lang="en-US" altLang="en-US"/>
          </a:p>
        </p:txBody>
      </p:sp>
      <p:sp>
        <p:nvSpPr>
          <p:cNvPr id="94211" name="Right Arrow 1">
            <a:extLst>
              <a:ext uri="{FF2B5EF4-FFF2-40B4-BE49-F238E27FC236}">
                <a16:creationId xmlns:a16="http://schemas.microsoft.com/office/drawing/2014/main" id="{3CB07BBD-7F08-49AE-9743-5479AFED7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410200"/>
            <a:ext cx="12192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B4767ED7-DD81-499A-BE00-853FEB4508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762000"/>
            <a:ext cx="8001000" cy="48006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070C0"/>
                </a:solidFill>
              </a:rPr>
              <a:t>Escriban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 err="1">
                <a:solidFill>
                  <a:srgbClr val="0070C0"/>
                </a:solidFill>
              </a:rPr>
              <a:t>tres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 err="1">
                <a:solidFill>
                  <a:srgbClr val="0070C0"/>
                </a:solidFill>
              </a:rPr>
              <a:t>detalles</a:t>
            </a:r>
            <a:r>
              <a:rPr lang="en-US" altLang="en-US" dirty="0">
                <a:solidFill>
                  <a:srgbClr val="0070C0"/>
                </a:solidFill>
              </a:rPr>
              <a:t> que </a:t>
            </a:r>
            <a:r>
              <a:rPr lang="en-US" altLang="en-US" dirty="0" err="1">
                <a:solidFill>
                  <a:srgbClr val="0070C0"/>
                </a:solidFill>
              </a:rPr>
              <a:t>apoyen</a:t>
            </a:r>
            <a:r>
              <a:rPr lang="en-US" altLang="en-US" dirty="0">
                <a:solidFill>
                  <a:srgbClr val="0070C0"/>
                </a:solidFill>
              </a:rPr>
              <a:t> o </a:t>
            </a:r>
            <a:r>
              <a:rPr lang="en-US" altLang="en-US" dirty="0" err="1">
                <a:solidFill>
                  <a:srgbClr val="0070C0"/>
                </a:solidFill>
              </a:rPr>
              <a:t>muestren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 err="1">
                <a:solidFill>
                  <a:srgbClr val="0070C0"/>
                </a:solidFill>
              </a:rPr>
              <a:t>evidencia</a:t>
            </a:r>
            <a:r>
              <a:rPr lang="en-US" altLang="en-US" dirty="0">
                <a:solidFill>
                  <a:srgbClr val="0070C0"/>
                </a:solidFill>
              </a:rPr>
              <a:t> de </a:t>
            </a:r>
            <a:r>
              <a:rPr lang="en-US" altLang="en-US" dirty="0" err="1">
                <a:solidFill>
                  <a:srgbClr val="0070C0"/>
                </a:solidFill>
              </a:rPr>
              <a:t>su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 err="1">
                <a:solidFill>
                  <a:srgbClr val="0070C0"/>
                </a:solidFill>
              </a:rPr>
              <a:t>segunda</a:t>
            </a:r>
            <a:br>
              <a:rPr lang="en-US" altLang="en-US" dirty="0">
                <a:solidFill>
                  <a:srgbClr val="0070C0"/>
                </a:solidFill>
              </a:rPr>
            </a:br>
            <a:r>
              <a:rPr lang="en-US" altLang="en-US" dirty="0" err="1">
                <a:solidFill>
                  <a:srgbClr val="0070C0"/>
                </a:solidFill>
              </a:rPr>
              <a:t>oraci</a:t>
            </a:r>
            <a:r>
              <a:rPr lang="en-US" altLang="ja-JP" dirty="0" err="1">
                <a:solidFill>
                  <a:srgbClr val="0070C0"/>
                </a:solidFill>
              </a:rPr>
              <a:t>ón</a:t>
            </a:r>
            <a:r>
              <a:rPr lang="en-US" altLang="ja-JP" dirty="0">
                <a:solidFill>
                  <a:srgbClr val="0070C0"/>
                </a:solidFill>
              </a:rPr>
              <a:t> principal.</a:t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 err="1">
                <a:solidFill>
                  <a:srgbClr val="0070C0"/>
                </a:solidFill>
              </a:rPr>
              <a:t>Utilicen</a:t>
            </a:r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dirty="0" err="1">
                <a:solidFill>
                  <a:srgbClr val="0070C0"/>
                </a:solidFill>
              </a:rPr>
              <a:t>ejemplos</a:t>
            </a:r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dirty="0" err="1">
                <a:solidFill>
                  <a:srgbClr val="0070C0"/>
                </a:solidFill>
              </a:rPr>
              <a:t>personales</a:t>
            </a:r>
            <a:r>
              <a:rPr lang="en-US" altLang="ja-JP" dirty="0">
                <a:solidFill>
                  <a:srgbClr val="0070C0"/>
                </a:solidFill>
              </a:rPr>
              <a:t>. 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89091" name="Line 4">
            <a:extLst>
              <a:ext uri="{FF2B5EF4-FFF2-40B4-BE49-F238E27FC236}">
                <a16:creationId xmlns:a16="http://schemas.microsoft.com/office/drawing/2014/main" id="{8FF4F05C-2492-45C4-B685-9E6D517D5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5257800"/>
            <a:ext cx="838200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26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>
            <a:extLst>
              <a:ext uri="{FF2B5EF4-FFF2-40B4-BE49-F238E27FC236}">
                <a16:creationId xmlns:a16="http://schemas.microsoft.com/office/drawing/2014/main" id="{DEA72BDE-EC51-4DAE-A7AB-687B57FA4D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4495800"/>
          </a:xfrm>
        </p:spPr>
        <p:txBody>
          <a:bodyPr/>
          <a:lstStyle/>
          <a:p>
            <a:r>
              <a:rPr lang="en-US" altLang="en-US" sz="6600" dirty="0" err="1">
                <a:solidFill>
                  <a:srgbClr val="0070C0"/>
                </a:solidFill>
              </a:rPr>
              <a:t>Escriban</a:t>
            </a:r>
            <a:r>
              <a:rPr lang="en-US" altLang="en-US" sz="6600" dirty="0">
                <a:solidFill>
                  <a:srgbClr val="0070C0"/>
                </a:solidFill>
              </a:rPr>
              <a:t> </a:t>
            </a:r>
            <a:br>
              <a:rPr lang="en-US" altLang="en-US" sz="6600" dirty="0">
                <a:solidFill>
                  <a:srgbClr val="0070C0"/>
                </a:solidFill>
              </a:rPr>
            </a:br>
            <a:r>
              <a:rPr lang="en-US" altLang="en-US" sz="6600" dirty="0">
                <a:solidFill>
                  <a:srgbClr val="0070C0"/>
                </a:solidFill>
              </a:rPr>
              <a:t>una </a:t>
            </a:r>
            <a:r>
              <a:rPr lang="en-US" altLang="en-US" sz="6600" dirty="0" err="1">
                <a:solidFill>
                  <a:srgbClr val="0070C0"/>
                </a:solidFill>
              </a:rPr>
              <a:t>conclusión</a:t>
            </a:r>
            <a:r>
              <a:rPr lang="en-US" altLang="en-US" sz="6600" dirty="0">
                <a:solidFill>
                  <a:srgbClr val="0070C0"/>
                </a:solidFill>
              </a:rPr>
              <a:t> </a:t>
            </a:r>
            <a:br>
              <a:rPr lang="en-US" altLang="en-US" sz="6600" dirty="0">
                <a:solidFill>
                  <a:srgbClr val="0070C0"/>
                </a:solidFill>
              </a:rPr>
            </a:br>
            <a:r>
              <a:rPr lang="en-US" altLang="en-US" sz="6600" dirty="0">
                <a:solidFill>
                  <a:srgbClr val="0070C0"/>
                </a:solidFill>
              </a:rPr>
              <a:t>u </a:t>
            </a:r>
            <a:r>
              <a:rPr lang="en-US" altLang="en-US" sz="6600" dirty="0" err="1">
                <a:solidFill>
                  <a:srgbClr val="0070C0"/>
                </a:solidFill>
              </a:rPr>
              <a:t>oración</a:t>
            </a:r>
            <a:r>
              <a:rPr lang="en-US" altLang="en-US" sz="6600" dirty="0">
                <a:solidFill>
                  <a:srgbClr val="0070C0"/>
                </a:solidFill>
              </a:rPr>
              <a:t> de </a:t>
            </a:r>
            <a:r>
              <a:rPr lang="en-US" altLang="en-US" sz="6600" dirty="0" err="1">
                <a:solidFill>
                  <a:srgbClr val="0070C0"/>
                </a:solidFill>
              </a:rPr>
              <a:t>transición</a:t>
            </a:r>
            <a:r>
              <a:rPr lang="en-US" altLang="en-US" sz="6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91139" name="Line 4">
            <a:extLst>
              <a:ext uri="{FF2B5EF4-FFF2-40B4-BE49-F238E27FC236}">
                <a16:creationId xmlns:a16="http://schemas.microsoft.com/office/drawing/2014/main" id="{17C6EBC7-AAA8-4F39-AFF2-CD929C2B5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5257800"/>
            <a:ext cx="838200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23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D64180BF-1EDF-452B-A66E-8FC9308A87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0"/>
            <a:ext cx="7772400" cy="1905000"/>
          </a:xfrm>
        </p:spPr>
        <p:txBody>
          <a:bodyPr/>
          <a:lstStyle/>
          <a:p>
            <a:pPr eaLnBrk="1" hangingPunct="1"/>
            <a:r>
              <a:rPr lang="en-US" altLang="en-US" sz="4900" dirty="0">
                <a:solidFill>
                  <a:srgbClr val="C00000"/>
                </a:solidFill>
              </a:rPr>
              <a:t>Los </a:t>
            </a:r>
            <a:r>
              <a:rPr lang="en-US" altLang="en-US" sz="4900" dirty="0" err="1">
                <a:solidFill>
                  <a:srgbClr val="C00000"/>
                </a:solidFill>
              </a:rPr>
              <a:t>Empleados</a:t>
            </a:r>
            <a:r>
              <a:rPr lang="en-US" altLang="en-US" sz="4900" dirty="0">
                <a:solidFill>
                  <a:srgbClr val="C00000"/>
                </a:solidFill>
              </a:rPr>
              <a:t> Eran </a:t>
            </a:r>
            <a:r>
              <a:rPr lang="en-US" altLang="en-US" sz="4900" dirty="0" err="1">
                <a:solidFill>
                  <a:srgbClr val="C00000"/>
                </a:solidFill>
              </a:rPr>
              <a:t>Malos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B730B527-6DDB-4646-BF9E-CF5D3BD0C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2006734"/>
            <a:ext cx="8223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00B050"/>
                </a:solidFill>
              </a:rPr>
              <a:t>Los </a:t>
            </a:r>
            <a:r>
              <a:rPr lang="en-US" altLang="en-US" sz="2400" dirty="0" err="1">
                <a:solidFill>
                  <a:srgbClr val="00B050"/>
                </a:solidFill>
              </a:rPr>
              <a:t>empleados</a:t>
            </a:r>
            <a:r>
              <a:rPr lang="en-US" altLang="en-US" sz="2400" dirty="0">
                <a:solidFill>
                  <a:srgbClr val="00B050"/>
                </a:solidFill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</a:rPr>
              <a:t>eran</a:t>
            </a:r>
            <a:r>
              <a:rPr lang="en-US" altLang="en-US" sz="2400" dirty="0">
                <a:solidFill>
                  <a:srgbClr val="00B050"/>
                </a:solidFill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</a:rPr>
              <a:t>malcriados</a:t>
            </a:r>
            <a:r>
              <a:rPr lang="en-US" altLang="en-US" sz="2400" dirty="0">
                <a:solidFill>
                  <a:srgbClr val="00B050"/>
                </a:solidFill>
              </a:rPr>
              <a:t>.</a:t>
            </a:r>
            <a:r>
              <a:rPr lang="en-US" altLang="en-US" sz="2400" b="1" dirty="0">
                <a:solidFill>
                  <a:srgbClr val="00B050"/>
                </a:solidFill>
              </a:rPr>
              <a:t>  </a:t>
            </a:r>
            <a:r>
              <a:rPr lang="en-US" altLang="en-US" sz="2400" dirty="0" err="1"/>
              <a:t>Todos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aun</a:t>
            </a:r>
            <a:r>
              <a:rPr lang="en-US" altLang="en-US" sz="2400" dirty="0"/>
              <a:t> la </a:t>
            </a:r>
            <a:r>
              <a:rPr lang="en-US" altLang="en-US" sz="2400" dirty="0" err="1"/>
              <a:t>mujer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soltaban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palabrotas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constantemente</a:t>
            </a:r>
            <a:r>
              <a:rPr lang="en-US" altLang="en-US" sz="2400" dirty="0"/>
              <a:t>.  </a:t>
            </a:r>
            <a:r>
              <a:rPr lang="en-US" altLang="en-US" sz="2400" dirty="0" err="1"/>
              <a:t>Adem</a:t>
            </a:r>
            <a:r>
              <a:rPr lang="en-US" altLang="ja-JP" sz="2400" dirty="0" err="1"/>
              <a:t>ás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hablaban</a:t>
            </a:r>
            <a:r>
              <a:rPr lang="en-US" altLang="ja-JP" sz="2400" dirty="0"/>
              <a:t> del </a:t>
            </a:r>
            <a:r>
              <a:rPr lang="en-US" altLang="ja-JP" sz="2400" dirty="0" err="1"/>
              <a:t>sexo</a:t>
            </a:r>
            <a:r>
              <a:rPr lang="en-US" altLang="ja-JP" sz="2400" dirty="0"/>
              <a:t> </a:t>
            </a:r>
            <a:r>
              <a:rPr lang="en-US" altLang="ja-JP" sz="2400" dirty="0" err="1"/>
              <a:t>todo</a:t>
            </a:r>
            <a:r>
              <a:rPr lang="en-US" altLang="ja-JP" sz="2400" dirty="0"/>
              <a:t> el </a:t>
            </a:r>
            <a:r>
              <a:rPr lang="en-US" altLang="ja-JP" sz="2400" dirty="0" err="1"/>
              <a:t>tiempo</a:t>
            </a:r>
            <a:r>
              <a:rPr lang="en-US" altLang="ja-JP" sz="2400" dirty="0"/>
              <a:t> y se </a:t>
            </a:r>
            <a:r>
              <a:rPr lang="en-US" altLang="ja-JP" sz="2400" dirty="0" err="1"/>
              <a:t>burlaban</a:t>
            </a:r>
            <a:r>
              <a:rPr lang="en-US" altLang="ja-JP" sz="2400" dirty="0"/>
              <a:t> de </a:t>
            </a:r>
            <a:r>
              <a:rPr lang="en-US" altLang="ja-JP" sz="2400" dirty="0" err="1"/>
              <a:t>mí</a:t>
            </a:r>
            <a:r>
              <a:rPr lang="en-US" altLang="ja-JP" sz="2400" dirty="0"/>
              <a:t> </a:t>
            </a:r>
            <a:r>
              <a:rPr lang="en-US" altLang="ja-JP" sz="2400" dirty="0" err="1"/>
              <a:t>cuando</a:t>
            </a:r>
            <a:r>
              <a:rPr lang="en-US" altLang="ja-JP" sz="2400" dirty="0"/>
              <a:t> </a:t>
            </a:r>
            <a:r>
              <a:rPr lang="en-US" altLang="ja-JP" sz="2400" dirty="0" err="1"/>
              <a:t>decía</a:t>
            </a:r>
            <a:r>
              <a:rPr lang="en-US" altLang="ja-JP" sz="2400" dirty="0"/>
              <a:t> </a:t>
            </a:r>
            <a:r>
              <a:rPr lang="en-US" altLang="ja-JP" sz="2400" dirty="0" err="1"/>
              <a:t>cosas</a:t>
            </a:r>
            <a:r>
              <a:rPr lang="en-US" altLang="ja-JP" sz="2400" dirty="0"/>
              <a:t> </a:t>
            </a:r>
            <a:r>
              <a:rPr lang="en-US" altLang="ja-JP" sz="2400" dirty="0" err="1"/>
              <a:t>inocentemente</a:t>
            </a:r>
            <a:r>
              <a:rPr lang="en-US" altLang="ja-JP" sz="2400" dirty="0"/>
              <a:t> que </a:t>
            </a:r>
            <a:r>
              <a:rPr lang="en-US" altLang="ja-JP" sz="2400" dirty="0" err="1"/>
              <a:t>pudieran</a:t>
            </a:r>
            <a:r>
              <a:rPr lang="en-US" altLang="ja-JP" sz="2400" dirty="0"/>
              <a:t> ser </a:t>
            </a:r>
            <a:r>
              <a:rPr lang="en-US" altLang="ja-JP" sz="2400" dirty="0" err="1"/>
              <a:t>malinterpretados</a:t>
            </a:r>
            <a:r>
              <a:rPr lang="en-US" altLang="ja-JP" sz="2400" dirty="0"/>
              <a:t>.  </a:t>
            </a:r>
            <a:r>
              <a:rPr lang="en-US" altLang="ja-JP" sz="2400" dirty="0" err="1"/>
              <a:t>Resultó</a:t>
            </a:r>
            <a:r>
              <a:rPr lang="en-US" altLang="ja-JP" sz="2400" dirty="0"/>
              <a:t> que </a:t>
            </a:r>
            <a:r>
              <a:rPr lang="en-US" altLang="ja-JP" sz="2400" dirty="0" err="1"/>
              <a:t>tenía</a:t>
            </a:r>
            <a:r>
              <a:rPr lang="en-US" altLang="ja-JP" sz="2400" dirty="0"/>
              <a:t> que </a:t>
            </a:r>
            <a:r>
              <a:rPr lang="en-US" altLang="ja-JP" sz="2400" dirty="0" err="1"/>
              <a:t>pensar</a:t>
            </a:r>
            <a:r>
              <a:rPr lang="en-US" altLang="ja-JP" sz="2400" dirty="0"/>
              <a:t> </a:t>
            </a:r>
            <a:r>
              <a:rPr lang="en-US" altLang="ja-JP" sz="2400" dirty="0" err="1"/>
              <a:t>en</a:t>
            </a:r>
            <a:r>
              <a:rPr lang="en-US" altLang="ja-JP" sz="2400" dirty="0"/>
              <a:t> el </a:t>
            </a:r>
            <a:r>
              <a:rPr lang="en-US" altLang="ja-JP" sz="2400" dirty="0" err="1"/>
              <a:t>sexo</a:t>
            </a:r>
            <a:r>
              <a:rPr lang="en-US" altLang="ja-JP" sz="2400" dirty="0"/>
              <a:t> </a:t>
            </a:r>
            <a:r>
              <a:rPr lang="en-US" altLang="ja-JP" sz="2400" dirty="0" err="1"/>
              <a:t>todo</a:t>
            </a:r>
            <a:r>
              <a:rPr lang="en-US" altLang="ja-JP" sz="2400" dirty="0"/>
              <a:t> el </a:t>
            </a:r>
            <a:r>
              <a:rPr lang="en-US" altLang="ja-JP" sz="2400" dirty="0" err="1"/>
              <a:t>tiempo</a:t>
            </a:r>
            <a:r>
              <a:rPr lang="en-US" altLang="ja-JP" sz="2400" dirty="0"/>
              <a:t> para no </a:t>
            </a:r>
            <a:r>
              <a:rPr lang="en-US" altLang="ja-JP" sz="2400" dirty="0" err="1"/>
              <a:t>decir</a:t>
            </a:r>
            <a:r>
              <a:rPr lang="en-US" altLang="ja-JP" sz="2400" dirty="0"/>
              <a:t> </a:t>
            </a:r>
            <a:r>
              <a:rPr lang="en-US" altLang="ja-JP" sz="2400" dirty="0" err="1"/>
              <a:t>cosas</a:t>
            </a:r>
            <a:r>
              <a:rPr lang="en-US" altLang="ja-JP" sz="2400" dirty="0"/>
              <a:t> que </a:t>
            </a:r>
            <a:r>
              <a:rPr lang="en-US" altLang="ja-JP" sz="2400" dirty="0" err="1"/>
              <a:t>pudieran</a:t>
            </a:r>
            <a:r>
              <a:rPr lang="en-US" altLang="ja-JP" sz="2400" dirty="0"/>
              <a:t> </a:t>
            </a:r>
            <a:r>
              <a:rPr lang="en-US" altLang="ja-JP" sz="2400" dirty="0" err="1"/>
              <a:t>tener</a:t>
            </a:r>
            <a:r>
              <a:rPr lang="en-US" altLang="ja-JP" sz="2400" dirty="0"/>
              <a:t> un </a:t>
            </a:r>
            <a:r>
              <a:rPr lang="en-US" altLang="ja-JP" sz="2400" dirty="0" err="1"/>
              <a:t>doble</a:t>
            </a:r>
            <a:r>
              <a:rPr lang="en-US" altLang="ja-JP" sz="2400" dirty="0"/>
              <a:t> </a:t>
            </a:r>
            <a:r>
              <a:rPr lang="en-US" altLang="ja-JP" sz="2400" dirty="0" err="1"/>
              <a:t>sentido</a:t>
            </a:r>
            <a:r>
              <a:rPr lang="en-US" altLang="ja-JP" sz="2400" dirty="0"/>
              <a:t>.  </a:t>
            </a:r>
            <a:r>
              <a:rPr lang="en-US" altLang="ja-JP" sz="2400" dirty="0" err="1"/>
              <a:t>Aun</a:t>
            </a:r>
            <a:r>
              <a:rPr lang="en-US" altLang="ja-JP" sz="2400" dirty="0"/>
              <a:t> </a:t>
            </a:r>
            <a:r>
              <a:rPr lang="en-US" altLang="ja-JP" sz="2400" dirty="0" err="1"/>
              <a:t>peor</a:t>
            </a:r>
            <a:r>
              <a:rPr lang="en-US" altLang="ja-JP" sz="2400" dirty="0"/>
              <a:t>, los hombres me </a:t>
            </a:r>
            <a:r>
              <a:rPr lang="en-US" altLang="ja-JP" sz="2400" dirty="0" err="1"/>
              <a:t>invitaban</a:t>
            </a:r>
            <a:r>
              <a:rPr lang="en-US" altLang="ja-JP" sz="2400" dirty="0"/>
              <a:t> a </a:t>
            </a:r>
            <a:r>
              <a:rPr lang="en-US" altLang="ja-JP" sz="2400" dirty="0" err="1"/>
              <a:t>salir</a:t>
            </a:r>
            <a:r>
              <a:rPr lang="en-US" altLang="ja-JP" sz="2400" dirty="0"/>
              <a:t> con </a:t>
            </a:r>
            <a:r>
              <a:rPr lang="en-US" altLang="ja-JP" sz="2400" dirty="0" err="1"/>
              <a:t>ellos</a:t>
            </a:r>
            <a:r>
              <a:rPr lang="en-US" altLang="ja-JP" sz="2400" dirty="0"/>
              <a:t> </a:t>
            </a:r>
            <a:r>
              <a:rPr lang="en-US" altLang="ja-JP" sz="2400" dirty="0" err="1"/>
              <a:t>pero</a:t>
            </a:r>
            <a:r>
              <a:rPr lang="en-US" altLang="ja-JP" sz="2400" dirty="0"/>
              <a:t> </a:t>
            </a:r>
            <a:r>
              <a:rPr lang="en-US" altLang="ja-JP" sz="2400" dirty="0" err="1"/>
              <a:t>cuando</a:t>
            </a:r>
            <a:r>
              <a:rPr lang="en-US" altLang="ja-JP" sz="2400" dirty="0"/>
              <a:t> los </a:t>
            </a:r>
            <a:r>
              <a:rPr lang="en-US" altLang="ja-JP" sz="2400" dirty="0" err="1"/>
              <a:t>rechazaba</a:t>
            </a:r>
            <a:r>
              <a:rPr lang="en-US" altLang="ja-JP" sz="2400" dirty="0"/>
              <a:t>, me </a:t>
            </a:r>
            <a:r>
              <a:rPr lang="en-US" altLang="ja-JP" sz="2400" dirty="0" err="1"/>
              <a:t>echaban</a:t>
            </a:r>
            <a:r>
              <a:rPr lang="en-US" altLang="ja-JP" sz="2400" dirty="0"/>
              <a:t> </a:t>
            </a:r>
            <a:r>
              <a:rPr lang="en-US" altLang="ja-JP" sz="2400" dirty="0" err="1"/>
              <a:t>insultos</a:t>
            </a:r>
            <a:r>
              <a:rPr lang="en-US" altLang="ja-JP" sz="2400" dirty="0"/>
              <a:t>.  O </a:t>
            </a:r>
            <a:r>
              <a:rPr lang="en-US" altLang="ja-JP" sz="2400" dirty="0" err="1"/>
              <a:t>trataban</a:t>
            </a:r>
            <a:r>
              <a:rPr lang="en-US" altLang="ja-JP" sz="2400" dirty="0"/>
              <a:t> de </a:t>
            </a:r>
            <a:r>
              <a:rPr lang="en-US" altLang="ja-JP" sz="2400" dirty="0" err="1"/>
              <a:t>seducirme</a:t>
            </a:r>
            <a:r>
              <a:rPr lang="en-US" altLang="ja-JP" sz="2400" dirty="0"/>
              <a:t> o me </a:t>
            </a:r>
            <a:r>
              <a:rPr lang="en-US" altLang="ja-JP" sz="2400" dirty="0" err="1"/>
              <a:t>injuriaban</a:t>
            </a:r>
            <a:r>
              <a:rPr lang="en-US" altLang="ja-JP" sz="2400" dirty="0"/>
              <a:t>. </a:t>
            </a:r>
            <a:r>
              <a:rPr lang="en-US" altLang="ja-JP" sz="2400" dirty="0">
                <a:solidFill>
                  <a:srgbClr val="00B050"/>
                </a:solidFill>
              </a:rPr>
              <a:t>No </a:t>
            </a:r>
            <a:r>
              <a:rPr lang="en-US" altLang="ja-JP" sz="2400" dirty="0" err="1">
                <a:solidFill>
                  <a:srgbClr val="00B050"/>
                </a:solidFill>
              </a:rPr>
              <a:t>aguantaba</a:t>
            </a:r>
            <a:r>
              <a:rPr lang="en-US" altLang="ja-JP" sz="2400" dirty="0">
                <a:solidFill>
                  <a:srgbClr val="00B050"/>
                </a:solidFill>
              </a:rPr>
              <a:t> a </a:t>
            </a:r>
            <a:r>
              <a:rPr lang="en-US" altLang="ja-JP" sz="2400" dirty="0" err="1">
                <a:solidFill>
                  <a:srgbClr val="00B050"/>
                </a:solidFill>
              </a:rPr>
              <a:t>esa</a:t>
            </a:r>
            <a:r>
              <a:rPr lang="en-US" altLang="ja-JP" sz="2400" dirty="0">
                <a:solidFill>
                  <a:srgbClr val="00B050"/>
                </a:solidFill>
              </a:rPr>
              <a:t> </a:t>
            </a:r>
            <a:r>
              <a:rPr lang="en-US" altLang="ja-JP" sz="2400" dirty="0" err="1">
                <a:solidFill>
                  <a:srgbClr val="00B050"/>
                </a:solidFill>
              </a:rPr>
              <a:t>gente</a:t>
            </a:r>
            <a:r>
              <a:rPr lang="en-US" altLang="ja-JP" sz="2400" dirty="0">
                <a:solidFill>
                  <a:srgbClr val="00B050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 dirty="0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00356" name="Text Box 4">
            <a:extLst>
              <a:ext uri="{FF2B5EF4-FFF2-40B4-BE49-F238E27FC236}">
                <a16:creationId xmlns:a16="http://schemas.microsoft.com/office/drawing/2014/main" id="{7BF4C240-E852-4131-859B-87F220130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321036"/>
            <a:ext cx="2497800" cy="461665"/>
          </a:xfrm>
          <a:prstGeom prst="rect">
            <a:avLst/>
          </a:prstGeom>
          <a:noFill/>
          <a:ln w="25400">
            <a:solidFill>
              <a:srgbClr val="AAFF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B050"/>
                </a:solidFill>
              </a:rPr>
              <a:t>Oraci</a:t>
            </a:r>
            <a:r>
              <a:rPr lang="en-US" altLang="ja-JP" sz="2400" dirty="0" err="1">
                <a:solidFill>
                  <a:srgbClr val="00B050"/>
                </a:solidFill>
              </a:rPr>
              <a:t>ón</a:t>
            </a:r>
            <a:r>
              <a:rPr lang="en-US" altLang="ja-JP" sz="2400" dirty="0">
                <a:solidFill>
                  <a:srgbClr val="00B050"/>
                </a:solidFill>
              </a:rPr>
              <a:t> principal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100357" name="Text Box 5">
            <a:extLst>
              <a:ext uri="{FF2B5EF4-FFF2-40B4-BE49-F238E27FC236}">
                <a16:creationId xmlns:a16="http://schemas.microsoft.com/office/drawing/2014/main" id="{F569D806-74AA-48CE-8AE0-47824DE05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474" y="5700053"/>
            <a:ext cx="1710725" cy="461665"/>
          </a:xfrm>
          <a:prstGeom prst="rect">
            <a:avLst/>
          </a:prstGeom>
          <a:noFill/>
          <a:ln w="25400">
            <a:solidFill>
              <a:srgbClr val="AAFF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AAFF24"/>
                </a:solidFill>
              </a:rPr>
              <a:t>Conclusi</a:t>
            </a:r>
            <a:r>
              <a:rPr lang="en-US" altLang="ja-JP" sz="2400" dirty="0" err="1">
                <a:solidFill>
                  <a:srgbClr val="AAFF24"/>
                </a:solidFill>
              </a:rPr>
              <a:t>ón</a:t>
            </a:r>
            <a:endParaRPr lang="en-US" altLang="en-US" sz="2400" dirty="0">
              <a:solidFill>
                <a:srgbClr val="AAFF24"/>
              </a:solidFill>
            </a:endParaRPr>
          </a:p>
        </p:txBody>
      </p:sp>
      <p:sp>
        <p:nvSpPr>
          <p:cNvPr id="100358" name="Line 6">
            <a:extLst>
              <a:ext uri="{FF2B5EF4-FFF2-40B4-BE49-F238E27FC236}">
                <a16:creationId xmlns:a16="http://schemas.microsoft.com/office/drawing/2014/main" id="{F32DE604-5DAD-4987-9E1D-374D35136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4946" y="1795463"/>
            <a:ext cx="228600" cy="304800"/>
          </a:xfrm>
          <a:prstGeom prst="line">
            <a:avLst/>
          </a:prstGeom>
          <a:noFill/>
          <a:ln w="25400">
            <a:solidFill>
              <a:srgbClr val="AAFF2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Line 8">
            <a:extLst>
              <a:ext uri="{FF2B5EF4-FFF2-40B4-BE49-F238E27FC236}">
                <a16:creationId xmlns:a16="http://schemas.microsoft.com/office/drawing/2014/main" id="{E8EE308E-A317-4F17-A82B-9F9DE43F74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61035" y="5480875"/>
            <a:ext cx="533400" cy="304800"/>
          </a:xfrm>
          <a:prstGeom prst="line">
            <a:avLst/>
          </a:prstGeom>
          <a:noFill/>
          <a:ln w="25400">
            <a:solidFill>
              <a:srgbClr val="AAFF2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Text Box 9">
            <a:extLst>
              <a:ext uri="{FF2B5EF4-FFF2-40B4-BE49-F238E27FC236}">
                <a16:creationId xmlns:a16="http://schemas.microsoft.com/office/drawing/2014/main" id="{853825F2-8DE8-4399-8DE5-7C4B0F3C5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8066" y="1224725"/>
            <a:ext cx="2852738" cy="8477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Detalles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evidencia</a:t>
            </a:r>
            <a:r>
              <a:rPr lang="en-US" altLang="en-US" sz="2400" dirty="0"/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ejemplos</a:t>
            </a:r>
            <a:endParaRPr lang="en-US" altLang="en-US" sz="2400" dirty="0"/>
          </a:p>
        </p:txBody>
      </p:sp>
      <p:sp>
        <p:nvSpPr>
          <p:cNvPr id="100361" name="Line 10">
            <a:extLst>
              <a:ext uri="{FF2B5EF4-FFF2-40B4-BE49-F238E27FC236}">
                <a16:creationId xmlns:a16="http://schemas.microsoft.com/office/drawing/2014/main" id="{8171759C-062F-4E34-866E-8934C14D37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43388" y="2163077"/>
            <a:ext cx="152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9B1081F-8F32-4759-94EC-69DBEC1A6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Un </a:t>
            </a:r>
            <a:r>
              <a:rPr lang="en-US" altLang="en-US" dirty="0" err="1">
                <a:solidFill>
                  <a:srgbClr val="C00000"/>
                </a:solidFill>
              </a:rPr>
              <a:t>Buen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Ensayo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Necesita</a:t>
            </a:r>
            <a:r>
              <a:rPr lang="en-US" altLang="en-US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4D9D048-AFF1-4B7F-A2A5-335F6CF96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3812" y="1498861"/>
            <a:ext cx="7772400" cy="4114800"/>
          </a:xfrm>
        </p:spPr>
        <p:txBody>
          <a:bodyPr/>
          <a:lstStyle/>
          <a:p>
            <a:r>
              <a:rPr lang="en-US" altLang="en-US" sz="4100" dirty="0"/>
              <a:t>Tu punto</a:t>
            </a:r>
          </a:p>
          <a:p>
            <a:r>
              <a:rPr lang="en-US" altLang="en-US" sz="4100" dirty="0" err="1"/>
              <a:t>Evidencia</a:t>
            </a:r>
            <a:r>
              <a:rPr lang="en-US" altLang="en-US" sz="4100" dirty="0"/>
              <a:t> para </a:t>
            </a:r>
            <a:r>
              <a:rPr lang="en-US" altLang="en-US" sz="4100" dirty="0" err="1"/>
              <a:t>apoyar</a:t>
            </a:r>
            <a:r>
              <a:rPr lang="en-US" altLang="en-US" sz="4100" dirty="0"/>
              <a:t> </a:t>
            </a:r>
            <a:r>
              <a:rPr lang="en-US" altLang="en-US" sz="4100" dirty="0" err="1"/>
              <a:t>tu</a:t>
            </a:r>
            <a:r>
              <a:rPr lang="en-US" altLang="en-US" sz="4100" dirty="0"/>
              <a:t> punto</a:t>
            </a:r>
          </a:p>
          <a:p>
            <a:r>
              <a:rPr lang="en-US" altLang="en-US" sz="4100" dirty="0" err="1"/>
              <a:t>Organizaci</a:t>
            </a:r>
            <a:r>
              <a:rPr lang="en-US" altLang="ja-JP" sz="4100" dirty="0" err="1"/>
              <a:t>ón</a:t>
            </a:r>
            <a:r>
              <a:rPr lang="en-US" altLang="ja-JP" sz="4100" dirty="0"/>
              <a:t> de la </a:t>
            </a:r>
            <a:r>
              <a:rPr lang="en-US" altLang="ja-JP" sz="4100" dirty="0" err="1"/>
              <a:t>evidencia</a:t>
            </a:r>
            <a:endParaRPr lang="en-US" altLang="en-US" sz="41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375F990C-DEF3-4606-820A-C1083680155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457200"/>
            <a:ext cx="7772400" cy="1905000"/>
          </a:xfrm>
        </p:spPr>
        <p:txBody>
          <a:bodyPr/>
          <a:lstStyle/>
          <a:p>
            <a:pPr eaLnBrk="1" hangingPunct="1"/>
            <a:r>
              <a:rPr lang="en-US" altLang="en-US" sz="4900" dirty="0">
                <a:solidFill>
                  <a:srgbClr val="C00000"/>
                </a:solidFill>
              </a:rPr>
              <a:t>Las </a:t>
            </a:r>
            <a:r>
              <a:rPr lang="en-US" altLang="en-US" sz="4900" dirty="0" err="1">
                <a:solidFill>
                  <a:srgbClr val="C00000"/>
                </a:solidFill>
              </a:rPr>
              <a:t>transiciones</a:t>
            </a:r>
            <a:r>
              <a:rPr lang="en-US" altLang="en-US" sz="4900" dirty="0">
                <a:solidFill>
                  <a:srgbClr val="C00000"/>
                </a:solidFill>
              </a:rPr>
              <a:t> </a:t>
            </a:r>
            <a:r>
              <a:rPr lang="en-US" altLang="en-US" sz="4900" dirty="0" err="1">
                <a:solidFill>
                  <a:srgbClr val="C00000"/>
                </a:solidFill>
              </a:rPr>
              <a:t>conectan</a:t>
            </a:r>
            <a:r>
              <a:rPr lang="en-US" altLang="en-US" sz="4900" dirty="0">
                <a:solidFill>
                  <a:srgbClr val="C00000"/>
                </a:solidFill>
              </a:rPr>
              <a:t> las ideas.  </a:t>
            </a:r>
            <a:r>
              <a:rPr lang="en-US" altLang="en-US" sz="4900" dirty="0" err="1">
                <a:solidFill>
                  <a:srgbClr val="C00000"/>
                </a:solidFill>
              </a:rPr>
              <a:t>Modelo</a:t>
            </a:r>
            <a:r>
              <a:rPr lang="en-US" altLang="en-US" sz="4900" dirty="0">
                <a:solidFill>
                  <a:srgbClr val="C00000"/>
                </a:solidFill>
              </a:rPr>
              <a:t>: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102403" name="Text Box 3">
            <a:extLst>
              <a:ext uri="{FF2B5EF4-FFF2-40B4-BE49-F238E27FC236}">
                <a16:creationId xmlns:a16="http://schemas.microsoft.com/office/drawing/2014/main" id="{9245D728-A473-408F-8645-988AB01C1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75" y="2470609"/>
            <a:ext cx="8223250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900" dirty="0">
                <a:solidFill>
                  <a:srgbClr val="0070C0"/>
                </a:solidFill>
              </a:rPr>
              <a:t>Primero, el </a:t>
            </a:r>
            <a:r>
              <a:rPr lang="en-US" altLang="en-US" sz="2900" dirty="0" err="1">
                <a:solidFill>
                  <a:srgbClr val="0070C0"/>
                </a:solidFill>
              </a:rPr>
              <a:t>trabajo</a:t>
            </a:r>
            <a:r>
              <a:rPr lang="en-US" altLang="en-US" sz="2900" dirty="0">
                <a:solidFill>
                  <a:srgbClr val="0070C0"/>
                </a:solidFill>
              </a:rPr>
              <a:t> era </a:t>
            </a:r>
            <a:r>
              <a:rPr lang="en-US" altLang="en-US" sz="2900" dirty="0" err="1">
                <a:solidFill>
                  <a:srgbClr val="0070C0"/>
                </a:solidFill>
              </a:rPr>
              <a:t>aburrido</a:t>
            </a:r>
            <a:r>
              <a:rPr lang="en-US" altLang="en-US" sz="2900" dirty="0">
                <a:solidFill>
                  <a:srgbClr val="0070C0"/>
                </a:solidFill>
              </a:rPr>
              <a:t>….</a:t>
            </a:r>
          </a:p>
          <a:p>
            <a:pPr lvl="1">
              <a:spcBef>
                <a:spcPct val="0"/>
              </a:spcBef>
              <a:buNone/>
            </a:pPr>
            <a:endParaRPr lang="en-US" altLang="en-US" sz="2900" dirty="0">
              <a:solidFill>
                <a:srgbClr val="0070C0"/>
              </a:solidFill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900" dirty="0" err="1">
                <a:solidFill>
                  <a:srgbClr val="0070C0"/>
                </a:solidFill>
              </a:rPr>
              <a:t>Otra</a:t>
            </a:r>
            <a:r>
              <a:rPr lang="en-US" altLang="en-US" sz="2900" dirty="0">
                <a:solidFill>
                  <a:srgbClr val="0070C0"/>
                </a:solidFill>
              </a:rPr>
              <a:t> </a:t>
            </a:r>
            <a:r>
              <a:rPr lang="en-US" altLang="en-US" sz="2900" dirty="0" err="1">
                <a:solidFill>
                  <a:srgbClr val="0070C0"/>
                </a:solidFill>
              </a:rPr>
              <a:t>raz</a:t>
            </a:r>
            <a:r>
              <a:rPr lang="en-US" altLang="ja-JP" sz="2900" dirty="0" err="1">
                <a:solidFill>
                  <a:srgbClr val="0070C0"/>
                </a:solidFill>
              </a:rPr>
              <a:t>ón</a:t>
            </a:r>
            <a:r>
              <a:rPr lang="en-US" altLang="ja-JP" sz="2900" dirty="0">
                <a:solidFill>
                  <a:srgbClr val="0070C0"/>
                </a:solidFill>
              </a:rPr>
              <a:t> por la </a:t>
            </a:r>
            <a:r>
              <a:rPr lang="en-US" altLang="ja-JP" sz="2900" dirty="0" err="1">
                <a:solidFill>
                  <a:srgbClr val="0070C0"/>
                </a:solidFill>
              </a:rPr>
              <a:t>cual</a:t>
            </a:r>
            <a:r>
              <a:rPr lang="en-US" altLang="ja-JP" sz="2900" dirty="0">
                <a:solidFill>
                  <a:srgbClr val="0070C0"/>
                </a:solidFill>
              </a:rPr>
              <a:t> no me </a:t>
            </a:r>
            <a:r>
              <a:rPr lang="en-US" altLang="ja-JP" sz="2900" dirty="0" err="1">
                <a:solidFill>
                  <a:srgbClr val="0070C0"/>
                </a:solidFill>
              </a:rPr>
              <a:t>gustaba</a:t>
            </a:r>
            <a:r>
              <a:rPr lang="en-US" altLang="ja-JP" sz="2900" dirty="0">
                <a:solidFill>
                  <a:srgbClr val="0070C0"/>
                </a:solidFill>
              </a:rPr>
              <a:t> ese  </a:t>
            </a:r>
            <a:r>
              <a:rPr lang="en-US" altLang="ja-JP" sz="2900" dirty="0" err="1">
                <a:solidFill>
                  <a:srgbClr val="0070C0"/>
                </a:solidFill>
              </a:rPr>
              <a:t>trabajo</a:t>
            </a:r>
            <a:r>
              <a:rPr lang="en-US" altLang="ja-JP" sz="2900" dirty="0">
                <a:solidFill>
                  <a:srgbClr val="0070C0"/>
                </a:solidFill>
              </a:rPr>
              <a:t> es que</a:t>
            </a:r>
            <a:r>
              <a:rPr lang="en-US" altLang="en-US" sz="2900" dirty="0">
                <a:solidFill>
                  <a:srgbClr val="0070C0"/>
                </a:solidFill>
              </a:rPr>
              <a:t> me </a:t>
            </a:r>
            <a:r>
              <a:rPr lang="en-US" altLang="en-US" sz="2900" dirty="0" err="1">
                <a:solidFill>
                  <a:srgbClr val="0070C0"/>
                </a:solidFill>
              </a:rPr>
              <a:t>sent</a:t>
            </a:r>
            <a:r>
              <a:rPr lang="en-US" altLang="ja-JP" sz="2900" dirty="0" err="1">
                <a:solidFill>
                  <a:srgbClr val="0070C0"/>
                </a:solidFill>
              </a:rPr>
              <a:t>ía</a:t>
            </a:r>
            <a:r>
              <a:rPr lang="en-US" altLang="ja-JP" sz="2900" dirty="0">
                <a:solidFill>
                  <a:srgbClr val="0070C0"/>
                </a:solidFill>
              </a:rPr>
              <a:t> sola……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ja-JP" sz="2900" dirty="0">
              <a:solidFill>
                <a:srgbClr val="0070C0"/>
              </a:solidFill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ja-JP" sz="2900" dirty="0" err="1">
                <a:solidFill>
                  <a:srgbClr val="0070C0"/>
                </a:solidFill>
              </a:rPr>
              <a:t>Finalmente</a:t>
            </a:r>
            <a:r>
              <a:rPr lang="en-US" altLang="ja-JP" sz="2900" dirty="0">
                <a:solidFill>
                  <a:srgbClr val="0070C0"/>
                </a:solidFill>
              </a:rPr>
              <a:t>, los </a:t>
            </a:r>
            <a:r>
              <a:rPr lang="en-US" altLang="ja-JP" sz="2900" dirty="0" err="1">
                <a:solidFill>
                  <a:srgbClr val="0070C0"/>
                </a:solidFill>
              </a:rPr>
              <a:t>empleados</a:t>
            </a:r>
            <a:r>
              <a:rPr lang="en-US" altLang="ja-JP" sz="2900" dirty="0">
                <a:solidFill>
                  <a:srgbClr val="0070C0"/>
                </a:solidFill>
              </a:rPr>
              <a:t> </a:t>
            </a:r>
            <a:r>
              <a:rPr lang="en-US" altLang="ja-JP" sz="2900" dirty="0" err="1">
                <a:solidFill>
                  <a:srgbClr val="0070C0"/>
                </a:solidFill>
              </a:rPr>
              <a:t>eran</a:t>
            </a:r>
            <a:r>
              <a:rPr lang="en-US" altLang="ja-JP" sz="2900" dirty="0">
                <a:solidFill>
                  <a:srgbClr val="0070C0"/>
                </a:solidFill>
              </a:rPr>
              <a:t> </a:t>
            </a:r>
            <a:r>
              <a:rPr lang="en-US" altLang="ja-JP" sz="2900" dirty="0" err="1">
                <a:solidFill>
                  <a:srgbClr val="0070C0"/>
                </a:solidFill>
              </a:rPr>
              <a:t>malos</a:t>
            </a:r>
            <a:r>
              <a:rPr lang="en-US" altLang="ja-JP" sz="2900" dirty="0">
                <a:solidFill>
                  <a:srgbClr val="0070C0"/>
                </a:solidFill>
              </a:rPr>
              <a:t>….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ja-JP" sz="29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9C6398C2-2DDB-4F91-A629-506512ED0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 </a:t>
            </a:r>
            <a:r>
              <a:rPr lang="en-US" altLang="en-US" dirty="0" err="1"/>
              <a:t>Conclusi</a:t>
            </a:r>
            <a:r>
              <a:rPr lang="en-US" altLang="ja-JP" dirty="0" err="1"/>
              <a:t>ón</a:t>
            </a:r>
            <a:endParaRPr lang="en-US" altLang="en-US" dirty="0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0FB01C91-2787-49A1-9F8E-929A90073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</a:rPr>
              <a:t>Reafirma</a:t>
            </a:r>
            <a:r>
              <a:rPr lang="en-US" altLang="en-US" sz="3200" dirty="0">
                <a:solidFill>
                  <a:srgbClr val="0070C0"/>
                </a:solidFill>
              </a:rPr>
              <a:t> la </a:t>
            </a:r>
            <a:r>
              <a:rPr lang="en-US" altLang="en-US" sz="3200" dirty="0" err="1">
                <a:solidFill>
                  <a:srgbClr val="0070C0"/>
                </a:solidFill>
              </a:rPr>
              <a:t>oraci</a:t>
            </a:r>
            <a:r>
              <a:rPr lang="en-US" altLang="ja-JP" sz="3200" dirty="0" err="1">
                <a:solidFill>
                  <a:srgbClr val="0070C0"/>
                </a:solidFill>
              </a:rPr>
              <a:t>ón</a:t>
            </a:r>
            <a:r>
              <a:rPr lang="en-US" altLang="ja-JP" sz="3200" dirty="0">
                <a:solidFill>
                  <a:srgbClr val="0070C0"/>
                </a:solidFill>
              </a:rPr>
              <a:t> de </a:t>
            </a:r>
            <a:r>
              <a:rPr lang="en-US" altLang="ja-JP" sz="3200" dirty="0" err="1">
                <a:solidFill>
                  <a:srgbClr val="0070C0"/>
                </a:solidFill>
              </a:rPr>
              <a:t>tesis</a:t>
            </a:r>
            <a:endParaRPr lang="en-US" altLang="ja-JP" sz="3200" dirty="0">
              <a:solidFill>
                <a:srgbClr val="0070C0"/>
              </a:solidFill>
            </a:endParaRPr>
          </a:p>
          <a:p>
            <a:pPr eaLnBrk="1" hangingPunct="1"/>
            <a:endParaRPr lang="en-US" altLang="ja-JP" sz="320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ja-JP" sz="3200" dirty="0">
                <a:solidFill>
                  <a:srgbClr val="0070C0"/>
                </a:solidFill>
              </a:rPr>
              <a:t>Da </a:t>
            </a:r>
            <a:r>
              <a:rPr lang="en-US" altLang="ja-JP" sz="3200" dirty="0" err="1">
                <a:solidFill>
                  <a:srgbClr val="0070C0"/>
                </a:solidFill>
              </a:rPr>
              <a:t>tu</a:t>
            </a:r>
            <a:r>
              <a:rPr lang="en-US" altLang="ja-JP" sz="3200" dirty="0">
                <a:solidFill>
                  <a:srgbClr val="0070C0"/>
                </a:solidFill>
              </a:rPr>
              <a:t> </a:t>
            </a:r>
            <a:r>
              <a:rPr lang="en-US" altLang="ja-JP" sz="3200" dirty="0" err="1">
                <a:solidFill>
                  <a:srgbClr val="0070C0"/>
                </a:solidFill>
              </a:rPr>
              <a:t>opinión</a:t>
            </a:r>
            <a:r>
              <a:rPr lang="en-US" altLang="ja-JP" sz="3200" dirty="0">
                <a:solidFill>
                  <a:srgbClr val="0070C0"/>
                </a:solidFill>
              </a:rPr>
              <a:t> o una </a:t>
            </a:r>
            <a:r>
              <a:rPr lang="en-US" altLang="ja-JP" sz="3200" dirty="0" err="1">
                <a:solidFill>
                  <a:srgbClr val="0070C0"/>
                </a:solidFill>
              </a:rPr>
              <a:t>solución</a:t>
            </a:r>
            <a:endParaRPr lang="en-US" altLang="ja-JP" sz="3200" dirty="0">
              <a:solidFill>
                <a:srgbClr val="0070C0"/>
              </a:solidFill>
            </a:endParaRPr>
          </a:p>
          <a:p>
            <a:pPr eaLnBrk="1" hangingPunct="1"/>
            <a:endParaRPr lang="en-US" altLang="ja-JP" sz="320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ja-JP" sz="3200" dirty="0" err="1">
                <a:solidFill>
                  <a:srgbClr val="0070C0"/>
                </a:solidFill>
              </a:rPr>
              <a:t>Expresa</a:t>
            </a:r>
            <a:r>
              <a:rPr lang="en-US" altLang="ja-JP" sz="3200" dirty="0">
                <a:solidFill>
                  <a:srgbClr val="0070C0"/>
                </a:solidFill>
              </a:rPr>
              <a:t> </a:t>
            </a:r>
            <a:r>
              <a:rPr lang="en-US" altLang="ja-JP" sz="3200" dirty="0" err="1">
                <a:solidFill>
                  <a:srgbClr val="0070C0"/>
                </a:solidFill>
              </a:rPr>
              <a:t>tu</a:t>
            </a:r>
            <a:r>
              <a:rPr lang="en-US" altLang="ja-JP" sz="3200" dirty="0">
                <a:solidFill>
                  <a:srgbClr val="0070C0"/>
                </a:solidFill>
              </a:rPr>
              <a:t> </a:t>
            </a:r>
            <a:r>
              <a:rPr lang="en-US" altLang="ja-JP" sz="3200" dirty="0" err="1">
                <a:solidFill>
                  <a:srgbClr val="0070C0"/>
                </a:solidFill>
              </a:rPr>
              <a:t>opinión</a:t>
            </a:r>
            <a:r>
              <a:rPr lang="en-US" altLang="ja-JP" sz="3200" dirty="0">
                <a:solidFill>
                  <a:srgbClr val="0070C0"/>
                </a:solidFill>
              </a:rPr>
              <a:t> </a:t>
            </a:r>
            <a:r>
              <a:rPr lang="en-US" altLang="ja-JP" sz="3200" dirty="0" err="1">
                <a:solidFill>
                  <a:srgbClr val="0070C0"/>
                </a:solidFill>
              </a:rPr>
              <a:t>basada</a:t>
            </a:r>
            <a:r>
              <a:rPr lang="en-US" altLang="ja-JP" sz="3200" dirty="0">
                <a:solidFill>
                  <a:srgbClr val="0070C0"/>
                </a:solidFill>
              </a:rPr>
              <a:t> </a:t>
            </a:r>
            <a:r>
              <a:rPr lang="en-US" altLang="ja-JP" sz="3200" dirty="0" err="1">
                <a:solidFill>
                  <a:srgbClr val="0070C0"/>
                </a:solidFill>
              </a:rPr>
              <a:t>en</a:t>
            </a:r>
            <a:r>
              <a:rPr lang="en-US" altLang="ja-JP" sz="3200" dirty="0">
                <a:solidFill>
                  <a:srgbClr val="0070C0"/>
                </a:solidFill>
              </a:rPr>
              <a:t> las </a:t>
            </a:r>
            <a:r>
              <a:rPr lang="en-US" altLang="ja-JP" sz="3200" dirty="0" err="1">
                <a:solidFill>
                  <a:srgbClr val="0070C0"/>
                </a:solidFill>
              </a:rPr>
              <a:t>fuentes</a:t>
            </a:r>
            <a:r>
              <a:rPr lang="en-US" altLang="ja-JP" sz="3200" dirty="0">
                <a:solidFill>
                  <a:srgbClr val="0070C0"/>
                </a:solidFill>
              </a:rPr>
              <a:t> (</a:t>
            </a:r>
            <a:r>
              <a:rPr lang="en-US" altLang="ja-JP" sz="3200" dirty="0" err="1">
                <a:solidFill>
                  <a:srgbClr val="0070C0"/>
                </a:solidFill>
              </a:rPr>
              <a:t>si</a:t>
            </a:r>
            <a:r>
              <a:rPr lang="en-US" altLang="ja-JP" sz="3200" dirty="0">
                <a:solidFill>
                  <a:srgbClr val="0070C0"/>
                </a:solidFill>
              </a:rPr>
              <a:t> hay).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>
            <a:extLst>
              <a:ext uri="{FF2B5EF4-FFF2-40B4-BE49-F238E27FC236}">
                <a16:creationId xmlns:a16="http://schemas.microsoft.com/office/drawing/2014/main" id="{D24D6BFD-223A-4863-A64B-00E3E719E7E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-114300"/>
            <a:ext cx="7772400" cy="1905000"/>
          </a:xfrm>
        </p:spPr>
        <p:txBody>
          <a:bodyPr/>
          <a:lstStyle/>
          <a:p>
            <a:pPr eaLnBrk="1" hangingPunct="1"/>
            <a:r>
              <a:rPr lang="en-US" altLang="en-US" sz="4900" dirty="0">
                <a:solidFill>
                  <a:srgbClr val="C00000"/>
                </a:solidFill>
              </a:rPr>
              <a:t>La </a:t>
            </a:r>
            <a:r>
              <a:rPr lang="en-US" altLang="en-US" sz="4900" dirty="0" err="1">
                <a:solidFill>
                  <a:srgbClr val="C00000"/>
                </a:solidFill>
              </a:rPr>
              <a:t>Conclusi</a:t>
            </a:r>
            <a:r>
              <a:rPr lang="en-US" altLang="ja-JP" sz="4900" dirty="0" err="1">
                <a:solidFill>
                  <a:srgbClr val="C00000"/>
                </a:solidFill>
              </a:rPr>
              <a:t>ón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108547" name="Text Box 3">
            <a:extLst>
              <a:ext uri="{FF2B5EF4-FFF2-40B4-BE49-F238E27FC236}">
                <a16:creationId xmlns:a16="http://schemas.microsoft.com/office/drawing/2014/main" id="{C46147F8-A0B5-4518-870F-AE88A47BA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387" y="2643981"/>
            <a:ext cx="8223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00B050"/>
                </a:solidFill>
              </a:rPr>
              <a:t>El </a:t>
            </a:r>
            <a:r>
              <a:rPr lang="en-US" altLang="en-US" sz="2400" dirty="0" err="1">
                <a:solidFill>
                  <a:srgbClr val="00B050"/>
                </a:solidFill>
              </a:rPr>
              <a:t>aburrimiento</a:t>
            </a:r>
            <a:r>
              <a:rPr lang="en-US" altLang="en-US" sz="2400" dirty="0">
                <a:solidFill>
                  <a:srgbClr val="00B050"/>
                </a:solidFill>
              </a:rPr>
              <a:t>, la </a:t>
            </a:r>
            <a:r>
              <a:rPr lang="en-US" altLang="en-US" sz="2400" dirty="0" err="1">
                <a:solidFill>
                  <a:srgbClr val="00B050"/>
                </a:solidFill>
              </a:rPr>
              <a:t>soledad</a:t>
            </a:r>
            <a:r>
              <a:rPr lang="en-US" altLang="en-US" sz="2400" dirty="0">
                <a:solidFill>
                  <a:srgbClr val="00B050"/>
                </a:solidFill>
              </a:rPr>
              <a:t>, y los </a:t>
            </a:r>
            <a:r>
              <a:rPr lang="en-US" altLang="en-US" sz="2400" dirty="0" err="1">
                <a:solidFill>
                  <a:srgbClr val="00B050"/>
                </a:solidFill>
              </a:rPr>
              <a:t>insultos</a:t>
            </a:r>
            <a:r>
              <a:rPr lang="en-US" altLang="en-US" sz="2400" dirty="0">
                <a:solidFill>
                  <a:srgbClr val="00B050"/>
                </a:solidFill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</a:rPr>
              <a:t>cotidianos</a:t>
            </a:r>
            <a:r>
              <a:rPr lang="en-US" altLang="en-US" sz="2400" dirty="0">
                <a:solidFill>
                  <a:srgbClr val="00B050"/>
                </a:solidFill>
              </a:rPr>
              <a:t> </a:t>
            </a:r>
            <a:r>
              <a:rPr lang="en-US" altLang="en-US" sz="2400" dirty="0"/>
              <a:t>me </a:t>
            </a:r>
            <a:r>
              <a:rPr lang="en-US" altLang="en-US" sz="2400" dirty="0" err="1"/>
              <a:t>causaron</a:t>
            </a:r>
            <a:r>
              <a:rPr lang="en-US" altLang="en-US" sz="2400" dirty="0"/>
              <a:t> una </a:t>
            </a:r>
            <a:r>
              <a:rPr lang="en-US" altLang="en-US" sz="2400" dirty="0" err="1"/>
              <a:t>depresi</a:t>
            </a:r>
            <a:r>
              <a:rPr lang="en-US" altLang="ja-JP" sz="2400" dirty="0" err="1"/>
              <a:t>ón</a:t>
            </a:r>
            <a:r>
              <a:rPr lang="en-US" altLang="ja-JP" sz="2400" dirty="0"/>
              <a:t> profunda.  El </a:t>
            </a:r>
            <a:r>
              <a:rPr lang="en-US" altLang="ja-JP" sz="2400" dirty="0" err="1"/>
              <a:t>dejar</a:t>
            </a:r>
            <a:r>
              <a:rPr lang="en-US" altLang="ja-JP" sz="2400" dirty="0"/>
              <a:t> ese </a:t>
            </a:r>
            <a:r>
              <a:rPr lang="en-US" altLang="ja-JP" sz="2400" dirty="0" err="1"/>
              <a:t>trabajo</a:t>
            </a:r>
            <a:endParaRPr lang="en-US" altLang="ja-JP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me </a:t>
            </a:r>
            <a:r>
              <a:rPr lang="en-US" altLang="ja-JP" sz="2400" dirty="0" err="1"/>
              <a:t>quitó</a:t>
            </a:r>
            <a:r>
              <a:rPr lang="en-US" altLang="ja-JP" sz="2400" dirty="0"/>
              <a:t> una vela de tristeza y me </a:t>
            </a:r>
            <a:r>
              <a:rPr lang="en-US" altLang="ja-JP" sz="2400" dirty="0" err="1"/>
              <a:t>dirigió</a:t>
            </a:r>
            <a:r>
              <a:rPr lang="en-US" altLang="ja-JP" sz="2400" dirty="0"/>
              <a:t> a un </a:t>
            </a:r>
            <a:r>
              <a:rPr lang="en-US" altLang="ja-JP" sz="2400" dirty="0" err="1"/>
              <a:t>futuro</a:t>
            </a:r>
            <a:r>
              <a:rPr lang="en-US" altLang="ja-JP" sz="2400" dirty="0"/>
              <a:t> </a:t>
            </a:r>
            <a:r>
              <a:rPr lang="en-US" altLang="ja-JP" sz="2400" dirty="0" err="1"/>
              <a:t>mejor</a:t>
            </a:r>
            <a:r>
              <a:rPr lang="en-US" altLang="ja-JP" sz="2400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rgbClr val="00B050"/>
                </a:solidFill>
              </a:rPr>
              <a:t>Fue</a:t>
            </a:r>
            <a:r>
              <a:rPr lang="en-US" altLang="ja-JP" sz="2400" dirty="0">
                <a:solidFill>
                  <a:srgbClr val="00B050"/>
                </a:solidFill>
              </a:rPr>
              <a:t> </a:t>
            </a:r>
            <a:r>
              <a:rPr lang="en-US" altLang="ja-JP" sz="2400" dirty="0" err="1">
                <a:solidFill>
                  <a:srgbClr val="00B050"/>
                </a:solidFill>
              </a:rPr>
              <a:t>entonces</a:t>
            </a:r>
            <a:r>
              <a:rPr lang="en-US" altLang="ja-JP" sz="2400" dirty="0">
                <a:solidFill>
                  <a:srgbClr val="00B050"/>
                </a:solidFill>
              </a:rPr>
              <a:t> que </a:t>
            </a:r>
            <a:r>
              <a:rPr lang="en-US" altLang="ja-JP" sz="2400" dirty="0" err="1">
                <a:solidFill>
                  <a:srgbClr val="00B050"/>
                </a:solidFill>
              </a:rPr>
              <a:t>decidí</a:t>
            </a:r>
            <a:r>
              <a:rPr lang="en-US" altLang="ja-JP" sz="2400" dirty="0">
                <a:solidFill>
                  <a:srgbClr val="00B050"/>
                </a:solidFill>
              </a:rPr>
              <a:t> </a:t>
            </a:r>
            <a:r>
              <a:rPr lang="en-US" altLang="ja-JP" sz="2400" dirty="0" err="1">
                <a:solidFill>
                  <a:srgbClr val="00B050"/>
                </a:solidFill>
              </a:rPr>
              <a:t>hacerme</a:t>
            </a:r>
            <a:r>
              <a:rPr lang="en-US" altLang="ja-JP" sz="2400" dirty="0">
                <a:solidFill>
                  <a:srgbClr val="00B050"/>
                </a:solidFill>
              </a:rPr>
              <a:t> </a:t>
            </a:r>
            <a:r>
              <a:rPr lang="en-US" altLang="ja-JP" sz="2400" dirty="0" err="1">
                <a:solidFill>
                  <a:srgbClr val="00B050"/>
                </a:solidFill>
              </a:rPr>
              <a:t>maestra</a:t>
            </a:r>
            <a:r>
              <a:rPr lang="en-US" altLang="ja-JP" sz="2400" dirty="0">
                <a:solidFill>
                  <a:srgbClr val="00B050"/>
                </a:solidFill>
              </a:rPr>
              <a:t>.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108548" name="Text Box 4">
            <a:extLst>
              <a:ext uri="{FF2B5EF4-FFF2-40B4-BE49-F238E27FC236}">
                <a16:creationId xmlns:a16="http://schemas.microsoft.com/office/drawing/2014/main" id="{1D75CD31-F2FE-42C7-9828-70287CD80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388" y="1688752"/>
            <a:ext cx="7172156" cy="461665"/>
          </a:xfrm>
          <a:prstGeom prst="rect">
            <a:avLst/>
          </a:prstGeom>
          <a:noFill/>
          <a:ln w="25400">
            <a:solidFill>
              <a:srgbClr val="AAFF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B050"/>
                </a:solidFill>
              </a:rPr>
              <a:t>Repitan</a:t>
            </a:r>
            <a:r>
              <a:rPr lang="en-US" altLang="en-US" sz="2400" dirty="0">
                <a:solidFill>
                  <a:srgbClr val="00B050"/>
                </a:solidFill>
              </a:rPr>
              <a:t> las </a:t>
            </a:r>
            <a:r>
              <a:rPr lang="en-US" altLang="en-US" sz="2400" dirty="0" err="1">
                <a:solidFill>
                  <a:srgbClr val="00B050"/>
                </a:solidFill>
              </a:rPr>
              <a:t>tres</a:t>
            </a:r>
            <a:r>
              <a:rPr lang="en-US" altLang="en-US" sz="2400" dirty="0">
                <a:solidFill>
                  <a:srgbClr val="00B050"/>
                </a:solidFill>
              </a:rPr>
              <a:t> ideas </a:t>
            </a:r>
            <a:r>
              <a:rPr lang="en-US" altLang="en-US" sz="2400" dirty="0" err="1">
                <a:solidFill>
                  <a:srgbClr val="00B050"/>
                </a:solidFill>
              </a:rPr>
              <a:t>principales</a:t>
            </a:r>
            <a:r>
              <a:rPr lang="en-US" altLang="en-US" sz="2400" dirty="0">
                <a:solidFill>
                  <a:srgbClr val="00B050"/>
                </a:solidFill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</a:rPr>
              <a:t>en</a:t>
            </a:r>
            <a:r>
              <a:rPr lang="en-US" altLang="en-US" sz="2400" dirty="0">
                <a:solidFill>
                  <a:srgbClr val="00B050"/>
                </a:solidFill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</a:rPr>
              <a:t>otras</a:t>
            </a:r>
            <a:r>
              <a:rPr lang="en-US" altLang="en-US" sz="2400" dirty="0">
                <a:solidFill>
                  <a:srgbClr val="00B050"/>
                </a:solidFill>
              </a:rPr>
              <a:t> palabras</a:t>
            </a:r>
          </a:p>
        </p:txBody>
      </p:sp>
      <p:sp>
        <p:nvSpPr>
          <p:cNvPr id="108549" name="Line 5">
            <a:extLst>
              <a:ext uri="{FF2B5EF4-FFF2-40B4-BE49-F238E27FC236}">
                <a16:creationId xmlns:a16="http://schemas.microsoft.com/office/drawing/2014/main" id="{2C8D31EC-E3D4-43B7-A096-3FD32B82D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201391"/>
            <a:ext cx="533400" cy="457200"/>
          </a:xfrm>
          <a:prstGeom prst="line">
            <a:avLst/>
          </a:prstGeom>
          <a:noFill/>
          <a:ln w="25400">
            <a:solidFill>
              <a:srgbClr val="AAFF2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50" name="Text Box 6">
            <a:extLst>
              <a:ext uri="{FF2B5EF4-FFF2-40B4-BE49-F238E27FC236}">
                <a16:creationId xmlns:a16="http://schemas.microsoft.com/office/drawing/2014/main" id="{6516D8D7-6172-4BFF-9CC1-356A57815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31" y="4724401"/>
            <a:ext cx="4343400" cy="461665"/>
          </a:xfrm>
          <a:prstGeom prst="rect">
            <a:avLst/>
          </a:prstGeom>
          <a:noFill/>
          <a:ln w="25400">
            <a:solidFill>
              <a:srgbClr val="AAFF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</a:rPr>
              <a:t>Den una </a:t>
            </a:r>
            <a:r>
              <a:rPr lang="en-US" altLang="en-US" sz="2400" dirty="0" err="1">
                <a:solidFill>
                  <a:srgbClr val="00B050"/>
                </a:solidFill>
              </a:rPr>
              <a:t>soluci</a:t>
            </a:r>
            <a:r>
              <a:rPr lang="en-US" altLang="ja-JP" sz="2400" dirty="0" err="1">
                <a:solidFill>
                  <a:srgbClr val="00B050"/>
                </a:solidFill>
              </a:rPr>
              <a:t>ón</a:t>
            </a:r>
            <a:r>
              <a:rPr lang="en-US" altLang="ja-JP" sz="2400" dirty="0">
                <a:solidFill>
                  <a:srgbClr val="00B050"/>
                </a:solidFill>
              </a:rPr>
              <a:t> u </a:t>
            </a:r>
            <a:r>
              <a:rPr lang="en-US" altLang="ja-JP" sz="2400" dirty="0" err="1">
                <a:solidFill>
                  <a:srgbClr val="00B050"/>
                </a:solidFill>
              </a:rPr>
              <a:t>opinión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108551" name="Line 7">
            <a:extLst>
              <a:ext uri="{FF2B5EF4-FFF2-40B4-BE49-F238E27FC236}">
                <a16:creationId xmlns:a16="http://schemas.microsoft.com/office/drawing/2014/main" id="{99205F00-A923-4797-95B7-592886EA2C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82838" y="4316810"/>
            <a:ext cx="381000" cy="304800"/>
          </a:xfrm>
          <a:prstGeom prst="line">
            <a:avLst/>
          </a:prstGeom>
          <a:noFill/>
          <a:ln w="25400">
            <a:solidFill>
              <a:srgbClr val="AAFF2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>
            <a:extLst>
              <a:ext uri="{FF2B5EF4-FFF2-40B4-BE49-F238E27FC236}">
                <a16:creationId xmlns:a16="http://schemas.microsoft.com/office/drawing/2014/main" id="{65143AE6-7C04-45ED-9690-686688F32D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457200"/>
            <a:ext cx="8153400" cy="4724400"/>
          </a:xfrm>
        </p:spPr>
        <p:txBody>
          <a:bodyPr/>
          <a:lstStyle/>
          <a:p>
            <a:pPr eaLnBrk="1" hangingPunct="1"/>
            <a:r>
              <a:rPr lang="en-US" altLang="en-US" sz="7500" dirty="0" err="1">
                <a:solidFill>
                  <a:srgbClr val="C00000"/>
                </a:solidFill>
              </a:rPr>
              <a:t>Escriban</a:t>
            </a:r>
            <a:r>
              <a:rPr lang="en-US" altLang="en-US" sz="7500" dirty="0">
                <a:solidFill>
                  <a:srgbClr val="C00000"/>
                </a:solidFill>
              </a:rPr>
              <a:t> una </a:t>
            </a:r>
            <a:r>
              <a:rPr lang="en-US" altLang="en-US" sz="7500" dirty="0" err="1">
                <a:solidFill>
                  <a:srgbClr val="C00000"/>
                </a:solidFill>
              </a:rPr>
              <a:t>Conclusi</a:t>
            </a:r>
            <a:r>
              <a:rPr lang="en-US" altLang="ja-JP" sz="7500" dirty="0" err="1">
                <a:solidFill>
                  <a:srgbClr val="C00000"/>
                </a:solidFill>
              </a:rPr>
              <a:t>ón</a:t>
            </a:r>
            <a:br>
              <a:rPr lang="en-US" altLang="ja-JP" sz="7500" dirty="0">
                <a:solidFill>
                  <a:srgbClr val="FFFF00"/>
                </a:solidFill>
              </a:rPr>
            </a:br>
            <a:r>
              <a:rPr lang="en-US" altLang="ja-JP" sz="5100" dirty="0">
                <a:solidFill>
                  <a:srgbClr val="0070C0"/>
                </a:solidFill>
              </a:rPr>
              <a:t>(</a:t>
            </a:r>
            <a:r>
              <a:rPr lang="en-US" altLang="ja-JP" sz="5100" dirty="0" err="1">
                <a:solidFill>
                  <a:srgbClr val="0070C0"/>
                </a:solidFill>
              </a:rPr>
              <a:t>Incluyan</a:t>
            </a:r>
            <a:r>
              <a:rPr lang="en-US" altLang="ja-JP" sz="5100" dirty="0">
                <a:solidFill>
                  <a:srgbClr val="0070C0"/>
                </a:solidFill>
              </a:rPr>
              <a:t> las </a:t>
            </a:r>
            <a:r>
              <a:rPr lang="en-US" altLang="ja-JP" sz="5100" dirty="0" err="1">
                <a:solidFill>
                  <a:srgbClr val="0070C0"/>
                </a:solidFill>
              </a:rPr>
              <a:t>tres</a:t>
            </a:r>
            <a:r>
              <a:rPr lang="en-US" altLang="ja-JP" sz="5100" dirty="0">
                <a:solidFill>
                  <a:srgbClr val="0070C0"/>
                </a:solidFill>
              </a:rPr>
              <a:t> ideas</a:t>
            </a:r>
            <a:br>
              <a:rPr lang="en-US" altLang="ja-JP" sz="5100" dirty="0">
                <a:solidFill>
                  <a:srgbClr val="0070C0"/>
                </a:solidFill>
              </a:rPr>
            </a:br>
            <a:r>
              <a:rPr lang="en-US" altLang="ja-JP" sz="5100" dirty="0" err="1">
                <a:solidFill>
                  <a:srgbClr val="0070C0"/>
                </a:solidFill>
              </a:rPr>
              <a:t>principales</a:t>
            </a:r>
            <a:r>
              <a:rPr lang="en-US" altLang="ja-JP" sz="5100" dirty="0">
                <a:solidFill>
                  <a:srgbClr val="0070C0"/>
                </a:solidFill>
              </a:rPr>
              <a:t>)</a:t>
            </a:r>
            <a:endParaRPr lang="en-US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8054D617-8D5D-4A38-960D-6AF64E12B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Para Citar las Fuentes </a:t>
            </a:r>
            <a:r>
              <a:rPr lang="en-US" altLang="en-US" sz="2400"/>
              <a:t>(seg</a:t>
            </a:r>
            <a:r>
              <a:rPr lang="en-US" altLang="ja-JP" sz="2400"/>
              <a:t>ún el “Quick Study” de Parthena Draggett)</a:t>
            </a:r>
            <a:endParaRPr lang="en-US" altLang="en-US"/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C733BF51-147C-44CE-A128-C301CAAD57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04242" y="1622982"/>
            <a:ext cx="5080000" cy="4114800"/>
          </a:xfrm>
        </p:spPr>
        <p:txBody>
          <a:bodyPr/>
          <a:lstStyle/>
          <a:p>
            <a:r>
              <a:rPr lang="en-US" altLang="en-US" sz="3200" dirty="0" err="1">
                <a:solidFill>
                  <a:srgbClr val="0070C0"/>
                </a:solidFill>
              </a:rPr>
              <a:t>Seg</a:t>
            </a:r>
            <a:r>
              <a:rPr lang="en-US" altLang="ja-JP" sz="3200" dirty="0" err="1">
                <a:solidFill>
                  <a:srgbClr val="0070C0"/>
                </a:solidFill>
              </a:rPr>
              <a:t>ún</a:t>
            </a:r>
            <a:r>
              <a:rPr lang="en-US" altLang="ja-JP" sz="3200" dirty="0">
                <a:solidFill>
                  <a:srgbClr val="0070C0"/>
                </a:solidFill>
              </a:rPr>
              <a:t> el </a:t>
            </a:r>
            <a:r>
              <a:rPr lang="en-US" altLang="ja-JP" sz="3200" dirty="0" err="1">
                <a:solidFill>
                  <a:srgbClr val="0070C0"/>
                </a:solidFill>
              </a:rPr>
              <a:t>artículo</a:t>
            </a:r>
            <a:r>
              <a:rPr lang="en-US" altLang="ja-JP" sz="3200" dirty="0">
                <a:solidFill>
                  <a:srgbClr val="0070C0"/>
                </a:solidFill>
              </a:rPr>
              <a:t>, “</a:t>
            </a:r>
            <a:r>
              <a:rPr lang="en-US" altLang="ja-JP" sz="3200" dirty="0" err="1">
                <a:solidFill>
                  <a:srgbClr val="0070C0"/>
                </a:solidFill>
              </a:rPr>
              <a:t>Cómo</a:t>
            </a:r>
            <a:r>
              <a:rPr lang="en-US" altLang="ja-JP" sz="3200" dirty="0">
                <a:solidFill>
                  <a:srgbClr val="0070C0"/>
                </a:solidFill>
              </a:rPr>
              <a:t> </a:t>
            </a:r>
            <a:r>
              <a:rPr lang="en-US" altLang="ja-JP" sz="3200" dirty="0" err="1">
                <a:solidFill>
                  <a:srgbClr val="0070C0"/>
                </a:solidFill>
              </a:rPr>
              <a:t>nos</a:t>
            </a:r>
            <a:r>
              <a:rPr lang="en-US" altLang="ja-JP" sz="3200" dirty="0">
                <a:solidFill>
                  <a:srgbClr val="0070C0"/>
                </a:solidFill>
              </a:rPr>
              <a:t> </a:t>
            </a:r>
            <a:r>
              <a:rPr lang="en-US" altLang="ja-JP" sz="3200" dirty="0" err="1">
                <a:solidFill>
                  <a:srgbClr val="0070C0"/>
                </a:solidFill>
              </a:rPr>
              <a:t>afecta</a:t>
            </a:r>
            <a:r>
              <a:rPr lang="en-US" altLang="ja-JP" sz="3200" dirty="0">
                <a:solidFill>
                  <a:srgbClr val="0070C0"/>
                </a:solidFill>
              </a:rPr>
              <a:t> el </a:t>
            </a:r>
            <a:r>
              <a:rPr lang="en-US" altLang="ja-JP" sz="3200" dirty="0" err="1">
                <a:solidFill>
                  <a:srgbClr val="0070C0"/>
                </a:solidFill>
              </a:rPr>
              <a:t>Estrés</a:t>
            </a:r>
            <a:r>
              <a:rPr lang="en-US" altLang="ja-JP" sz="3200" dirty="0">
                <a:solidFill>
                  <a:srgbClr val="0070C0"/>
                </a:solidFill>
              </a:rPr>
              <a:t>….”</a:t>
            </a:r>
          </a:p>
          <a:p>
            <a:endParaRPr lang="en-US" altLang="ja-JP" sz="3200" dirty="0">
              <a:solidFill>
                <a:srgbClr val="0070C0"/>
              </a:solidFill>
            </a:endParaRPr>
          </a:p>
          <a:p>
            <a:r>
              <a:rPr lang="en-US" altLang="ja-JP" sz="3200" dirty="0" err="1">
                <a:solidFill>
                  <a:srgbClr val="0070C0"/>
                </a:solidFill>
              </a:rPr>
              <a:t>Según</a:t>
            </a:r>
            <a:r>
              <a:rPr lang="en-US" altLang="ja-JP" sz="3200" dirty="0">
                <a:solidFill>
                  <a:srgbClr val="0070C0"/>
                </a:solidFill>
              </a:rPr>
              <a:t> la </a:t>
            </a:r>
            <a:r>
              <a:rPr lang="en-US" altLang="ja-JP" sz="3200" dirty="0" err="1">
                <a:solidFill>
                  <a:srgbClr val="0070C0"/>
                </a:solidFill>
              </a:rPr>
              <a:t>primera</a:t>
            </a:r>
            <a:r>
              <a:rPr lang="en-US" altLang="ja-JP" sz="3200" dirty="0">
                <a:solidFill>
                  <a:srgbClr val="0070C0"/>
                </a:solidFill>
              </a:rPr>
              <a:t> / </a:t>
            </a:r>
            <a:r>
              <a:rPr lang="en-US" altLang="ja-JP" sz="3200" dirty="0" err="1">
                <a:solidFill>
                  <a:srgbClr val="0070C0"/>
                </a:solidFill>
              </a:rPr>
              <a:t>segunda</a:t>
            </a:r>
            <a:r>
              <a:rPr lang="en-US" altLang="ja-JP" sz="3200" dirty="0">
                <a:solidFill>
                  <a:srgbClr val="0070C0"/>
                </a:solidFill>
              </a:rPr>
              <a:t> / </a:t>
            </a:r>
            <a:r>
              <a:rPr lang="en-US" altLang="ja-JP" sz="3200" dirty="0" err="1">
                <a:solidFill>
                  <a:srgbClr val="0070C0"/>
                </a:solidFill>
              </a:rPr>
              <a:t>tercera</a:t>
            </a:r>
            <a:r>
              <a:rPr lang="en-US" altLang="ja-JP" sz="3200" dirty="0">
                <a:solidFill>
                  <a:srgbClr val="0070C0"/>
                </a:solidFill>
              </a:rPr>
              <a:t> </a:t>
            </a:r>
            <a:r>
              <a:rPr lang="en-US" altLang="ja-JP" sz="3200" dirty="0" err="1">
                <a:solidFill>
                  <a:srgbClr val="0070C0"/>
                </a:solidFill>
              </a:rPr>
              <a:t>fuente</a:t>
            </a:r>
            <a:r>
              <a:rPr lang="en-US" altLang="ja-JP" sz="3200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200708" name="Rectangle 4">
            <a:extLst>
              <a:ext uri="{FF2B5EF4-FFF2-40B4-BE49-F238E27FC236}">
                <a16:creationId xmlns:a16="http://schemas.microsoft.com/office/drawing/2014/main" id="{AFE3318E-9FA6-4DFF-A159-497AC9171B9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21124" y="1547567"/>
            <a:ext cx="5080000" cy="4114800"/>
          </a:xfrm>
        </p:spPr>
        <p:txBody>
          <a:bodyPr/>
          <a:lstStyle/>
          <a:p>
            <a:r>
              <a:rPr lang="en-US" altLang="en-US" sz="3200" dirty="0">
                <a:solidFill>
                  <a:srgbClr val="0070C0"/>
                </a:solidFill>
              </a:rPr>
              <a:t>Como </a:t>
            </a:r>
            <a:r>
              <a:rPr lang="en-US" altLang="en-US" sz="3200" dirty="0" err="1">
                <a:solidFill>
                  <a:srgbClr val="0070C0"/>
                </a:solidFill>
              </a:rPr>
              <a:t>comenta</a:t>
            </a:r>
            <a:r>
              <a:rPr lang="en-US" altLang="en-US" sz="3200" dirty="0">
                <a:solidFill>
                  <a:srgbClr val="0070C0"/>
                </a:solidFill>
              </a:rPr>
              <a:t> / </a:t>
            </a:r>
            <a:r>
              <a:rPr lang="en-US" altLang="en-US" sz="3200" dirty="0" err="1">
                <a:solidFill>
                  <a:srgbClr val="0070C0"/>
                </a:solidFill>
              </a:rPr>
              <a:t>muestra</a:t>
            </a:r>
            <a:r>
              <a:rPr lang="en-US" altLang="en-US" sz="3200" dirty="0">
                <a:solidFill>
                  <a:srgbClr val="0070C0"/>
                </a:solidFill>
              </a:rPr>
              <a:t> / </a:t>
            </a:r>
            <a:r>
              <a:rPr lang="en-US" altLang="en-US" sz="3200" dirty="0" err="1">
                <a:solidFill>
                  <a:srgbClr val="0070C0"/>
                </a:solidFill>
              </a:rPr>
              <a:t>relata</a:t>
            </a:r>
            <a:r>
              <a:rPr lang="en-US" altLang="en-US" sz="3200" dirty="0">
                <a:solidFill>
                  <a:srgbClr val="0070C0"/>
                </a:solidFill>
              </a:rPr>
              <a:t> / </a:t>
            </a:r>
            <a:r>
              <a:rPr lang="en-US" altLang="en-US" sz="3200" dirty="0" err="1">
                <a:solidFill>
                  <a:srgbClr val="0070C0"/>
                </a:solidFill>
              </a:rPr>
              <a:t>indica</a:t>
            </a:r>
            <a:r>
              <a:rPr lang="en-US" altLang="en-US" sz="3200" dirty="0">
                <a:solidFill>
                  <a:srgbClr val="0070C0"/>
                </a:solidFill>
              </a:rPr>
              <a:t> / el </a:t>
            </a:r>
            <a:r>
              <a:rPr lang="en-US" altLang="en-US" sz="3200" dirty="0" err="1">
                <a:solidFill>
                  <a:srgbClr val="0070C0"/>
                </a:solidFill>
              </a:rPr>
              <a:t>art</a:t>
            </a:r>
            <a:r>
              <a:rPr lang="en-US" altLang="ja-JP" sz="3200" dirty="0" err="1">
                <a:solidFill>
                  <a:srgbClr val="0070C0"/>
                </a:solidFill>
              </a:rPr>
              <a:t>ículo</a:t>
            </a:r>
            <a:r>
              <a:rPr lang="en-US" altLang="ja-JP" sz="3200" dirty="0">
                <a:solidFill>
                  <a:srgbClr val="0070C0"/>
                </a:solidFill>
              </a:rPr>
              <a:t>…</a:t>
            </a:r>
          </a:p>
          <a:p>
            <a:endParaRPr lang="en-US" altLang="ja-JP" sz="3200" dirty="0">
              <a:solidFill>
                <a:srgbClr val="0070C0"/>
              </a:solidFill>
            </a:endParaRPr>
          </a:p>
          <a:p>
            <a:r>
              <a:rPr lang="en-US" altLang="ja-JP" sz="3200" dirty="0">
                <a:solidFill>
                  <a:srgbClr val="0070C0"/>
                </a:solidFill>
              </a:rPr>
              <a:t>El </a:t>
            </a:r>
            <a:r>
              <a:rPr lang="en-US" altLang="ja-JP" sz="3200" dirty="0" err="1">
                <a:solidFill>
                  <a:srgbClr val="0070C0"/>
                </a:solidFill>
              </a:rPr>
              <a:t>autor</a:t>
            </a:r>
            <a:r>
              <a:rPr lang="en-US" altLang="ja-JP" sz="3200" dirty="0">
                <a:solidFill>
                  <a:srgbClr val="0070C0"/>
                </a:solidFill>
              </a:rPr>
              <a:t> describe…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F6BE67B9-F9D0-4AF8-8FE7-5482B8002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Para Citar las Fuentes </a:t>
            </a:r>
            <a:r>
              <a:rPr lang="en-US" altLang="en-US" sz="2400"/>
              <a:t>(seg</a:t>
            </a:r>
            <a:r>
              <a:rPr lang="en-US" altLang="ja-JP" sz="2400"/>
              <a:t>ún el “Quick Study de Parthena Dreggett)</a:t>
            </a:r>
            <a:endParaRPr lang="en-US" altLang="en-US"/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A10E4656-EED9-4061-B563-5C07EF4319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754957"/>
            <a:ext cx="508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3200" dirty="0">
                <a:solidFill>
                  <a:srgbClr val="0070C0"/>
                </a:solidFill>
              </a:rPr>
              <a:t>El </a:t>
            </a:r>
            <a:r>
              <a:rPr lang="en-US" altLang="ja-JP" sz="3200" dirty="0" err="1">
                <a:solidFill>
                  <a:srgbClr val="0070C0"/>
                </a:solidFill>
              </a:rPr>
              <a:t>escritor</a:t>
            </a:r>
            <a:r>
              <a:rPr lang="en-US" altLang="ja-JP" sz="3200" dirty="0">
                <a:solidFill>
                  <a:srgbClr val="0070C0"/>
                </a:solidFill>
              </a:rPr>
              <a:t> / </a:t>
            </a:r>
            <a:r>
              <a:rPr lang="en-US" altLang="ja-JP" sz="3200" dirty="0" err="1">
                <a:solidFill>
                  <a:srgbClr val="0070C0"/>
                </a:solidFill>
              </a:rPr>
              <a:t>periodista</a:t>
            </a:r>
            <a:r>
              <a:rPr lang="en-US" altLang="ja-JP" sz="3200" dirty="0">
                <a:solidFill>
                  <a:srgbClr val="0070C0"/>
                </a:solidFill>
              </a:rPr>
              <a:t> de </a:t>
            </a:r>
            <a:r>
              <a:rPr lang="en-US" altLang="ja-JP" sz="3200" i="1" dirty="0">
                <a:solidFill>
                  <a:srgbClr val="0070C0"/>
                </a:solidFill>
              </a:rPr>
              <a:t>Time</a:t>
            </a:r>
            <a:r>
              <a:rPr lang="en-US" altLang="ja-JP" sz="3200" dirty="0">
                <a:solidFill>
                  <a:srgbClr val="0070C0"/>
                </a:solidFill>
              </a:rPr>
              <a:t> </a:t>
            </a:r>
            <a:r>
              <a:rPr lang="en-US" altLang="ja-JP" sz="3200" dirty="0" err="1">
                <a:solidFill>
                  <a:srgbClr val="0070C0"/>
                </a:solidFill>
              </a:rPr>
              <a:t>afirma</a:t>
            </a:r>
            <a:r>
              <a:rPr lang="en-US" altLang="ja-JP" sz="3200" dirty="0">
                <a:solidFill>
                  <a:srgbClr val="0070C0"/>
                </a:solidFill>
              </a:rPr>
              <a:t> que..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ja-JP" sz="3200" dirty="0">
                <a:solidFill>
                  <a:srgbClr val="0070C0"/>
                </a:solidFill>
              </a:rPr>
              <a:t>La </a:t>
            </a:r>
            <a:r>
              <a:rPr lang="en-US" altLang="ja-JP" sz="3200" dirty="0" err="1">
                <a:solidFill>
                  <a:srgbClr val="0070C0"/>
                </a:solidFill>
              </a:rPr>
              <a:t>primera</a:t>
            </a:r>
            <a:r>
              <a:rPr lang="en-US" altLang="ja-JP" sz="3200" dirty="0">
                <a:solidFill>
                  <a:srgbClr val="0070C0"/>
                </a:solidFill>
              </a:rPr>
              <a:t> / </a:t>
            </a:r>
            <a:r>
              <a:rPr lang="en-US" altLang="ja-JP" sz="3200" dirty="0" err="1">
                <a:solidFill>
                  <a:srgbClr val="0070C0"/>
                </a:solidFill>
              </a:rPr>
              <a:t>segunda</a:t>
            </a:r>
            <a:r>
              <a:rPr lang="en-US" altLang="ja-JP" sz="3200" dirty="0">
                <a:solidFill>
                  <a:srgbClr val="0070C0"/>
                </a:solidFill>
              </a:rPr>
              <a:t> /</a:t>
            </a:r>
            <a:r>
              <a:rPr lang="en-US" altLang="ja-JP" sz="3200" dirty="0" err="1">
                <a:solidFill>
                  <a:srgbClr val="0070C0"/>
                </a:solidFill>
              </a:rPr>
              <a:t>tercera</a:t>
            </a:r>
            <a:r>
              <a:rPr lang="en-US" altLang="ja-JP" sz="3200" dirty="0">
                <a:solidFill>
                  <a:srgbClr val="0070C0"/>
                </a:solidFill>
              </a:rPr>
              <a:t> </a:t>
            </a:r>
            <a:r>
              <a:rPr lang="en-US" altLang="ja-JP" sz="3200" dirty="0" err="1">
                <a:solidFill>
                  <a:srgbClr val="0070C0"/>
                </a:solidFill>
              </a:rPr>
              <a:t>fuente</a:t>
            </a:r>
            <a:r>
              <a:rPr lang="en-US" altLang="ja-JP" sz="3200" dirty="0">
                <a:solidFill>
                  <a:srgbClr val="0070C0"/>
                </a:solidFill>
              </a:rPr>
              <a:t> </a:t>
            </a:r>
            <a:r>
              <a:rPr lang="en-US" altLang="ja-JP" sz="3200" dirty="0" err="1">
                <a:solidFill>
                  <a:srgbClr val="0070C0"/>
                </a:solidFill>
              </a:rPr>
              <a:t>comenta</a:t>
            </a:r>
            <a:r>
              <a:rPr lang="en-US" altLang="ja-JP" sz="3200" dirty="0">
                <a:solidFill>
                  <a:srgbClr val="0070C0"/>
                </a:solidFill>
              </a:rPr>
              <a:t> que…</a:t>
            </a:r>
          </a:p>
        </p:txBody>
      </p:sp>
      <p:sp>
        <p:nvSpPr>
          <p:cNvPr id="202756" name="Rectangle 4">
            <a:extLst>
              <a:ext uri="{FF2B5EF4-FFF2-40B4-BE49-F238E27FC236}">
                <a16:creationId xmlns:a16="http://schemas.microsoft.com/office/drawing/2014/main" id="{E74CBF32-CCF3-4EDD-9C85-A91F519CAC8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31282" y="1519286"/>
            <a:ext cx="5080000" cy="4114800"/>
          </a:xfrm>
        </p:spPr>
        <p:txBody>
          <a:bodyPr/>
          <a:lstStyle/>
          <a:p>
            <a:r>
              <a:rPr lang="en-US" altLang="ja-JP" sz="3400" dirty="0">
                <a:solidFill>
                  <a:srgbClr val="0070C0"/>
                </a:solidFill>
              </a:rPr>
              <a:t>Tanto la </a:t>
            </a:r>
            <a:r>
              <a:rPr lang="en-US" altLang="ja-JP" sz="3400" dirty="0" err="1">
                <a:solidFill>
                  <a:srgbClr val="0070C0"/>
                </a:solidFill>
              </a:rPr>
              <a:t>primera</a:t>
            </a:r>
            <a:r>
              <a:rPr lang="en-US" altLang="ja-JP" sz="3400" dirty="0">
                <a:solidFill>
                  <a:srgbClr val="0070C0"/>
                </a:solidFill>
              </a:rPr>
              <a:t> </a:t>
            </a:r>
            <a:r>
              <a:rPr lang="en-US" altLang="ja-JP" sz="3400" dirty="0" err="1">
                <a:solidFill>
                  <a:srgbClr val="0070C0"/>
                </a:solidFill>
              </a:rPr>
              <a:t>fuente</a:t>
            </a:r>
            <a:r>
              <a:rPr lang="en-US" altLang="ja-JP" sz="3400" dirty="0">
                <a:solidFill>
                  <a:srgbClr val="0070C0"/>
                </a:solidFill>
              </a:rPr>
              <a:t> </a:t>
            </a:r>
            <a:r>
              <a:rPr lang="en-US" altLang="ja-JP" sz="3400" dirty="0" err="1">
                <a:solidFill>
                  <a:srgbClr val="0070C0"/>
                </a:solidFill>
              </a:rPr>
              <a:t>como</a:t>
            </a:r>
            <a:r>
              <a:rPr lang="en-US" altLang="ja-JP" sz="3400" dirty="0">
                <a:solidFill>
                  <a:srgbClr val="0070C0"/>
                </a:solidFill>
              </a:rPr>
              <a:t> la </a:t>
            </a:r>
            <a:r>
              <a:rPr lang="en-US" altLang="ja-JP" sz="3400" dirty="0" err="1">
                <a:solidFill>
                  <a:srgbClr val="0070C0"/>
                </a:solidFill>
              </a:rPr>
              <a:t>segunda</a:t>
            </a:r>
            <a:r>
              <a:rPr lang="en-US" altLang="ja-JP" sz="3400" dirty="0">
                <a:solidFill>
                  <a:srgbClr val="0070C0"/>
                </a:solidFill>
              </a:rPr>
              <a:t> </a:t>
            </a:r>
            <a:r>
              <a:rPr lang="en-US" altLang="ja-JP" sz="3400" dirty="0" err="1">
                <a:solidFill>
                  <a:srgbClr val="0070C0"/>
                </a:solidFill>
              </a:rPr>
              <a:t>concluyen</a:t>
            </a:r>
            <a:r>
              <a:rPr lang="en-US" altLang="ja-JP" sz="3400" dirty="0">
                <a:solidFill>
                  <a:srgbClr val="0070C0"/>
                </a:solidFill>
              </a:rPr>
              <a:t> que…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EEA69249-632B-41F7-9A7E-9CB1A5F51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156328"/>
            <a:ext cx="7924800" cy="2133600"/>
          </a:xfrm>
        </p:spPr>
        <p:txBody>
          <a:bodyPr/>
          <a:lstStyle/>
          <a:p>
            <a:r>
              <a:rPr lang="es-ES_tradnl" altLang="en-US" dirty="0"/>
              <a:t>En Vez de Usar </a:t>
            </a:r>
            <a:r>
              <a:rPr lang="es-ES_tradnl" altLang="ja-JP" dirty="0"/>
              <a:t> “</a:t>
            </a:r>
            <a:r>
              <a:rPr lang="es-ES_tradnl" altLang="ja-JP" dirty="0">
                <a:solidFill>
                  <a:srgbClr val="0070C0"/>
                </a:solidFill>
              </a:rPr>
              <a:t>Dice</a:t>
            </a:r>
            <a:r>
              <a:rPr lang="es-ES_tradnl" altLang="ja-JP" dirty="0"/>
              <a:t>” </a:t>
            </a:r>
            <a:r>
              <a:rPr lang="es-ES_tradnl" altLang="ja-JP" sz="2400" dirty="0"/>
              <a:t>(según el  “Quick </a:t>
            </a:r>
            <a:r>
              <a:rPr lang="es-ES_tradnl" altLang="ja-JP" sz="2400" dirty="0" err="1"/>
              <a:t>Study</a:t>
            </a:r>
            <a:r>
              <a:rPr lang="es-ES_tradnl" altLang="ja-JP" sz="2400" dirty="0"/>
              <a:t>” de </a:t>
            </a:r>
            <a:r>
              <a:rPr lang="es-ES_tradnl" altLang="ja-JP" sz="2400" dirty="0" err="1"/>
              <a:t>Parthena</a:t>
            </a:r>
            <a:r>
              <a:rPr lang="es-ES_tradnl" altLang="ja-JP" sz="2400" dirty="0"/>
              <a:t> </a:t>
            </a:r>
            <a:r>
              <a:rPr lang="es-ES_tradnl" altLang="ja-JP" sz="2400" dirty="0" err="1"/>
              <a:t>Draggett</a:t>
            </a:r>
            <a:r>
              <a:rPr lang="es-ES_tradnl" altLang="ja-JP" sz="2400" dirty="0"/>
              <a:t>)</a:t>
            </a:r>
            <a:endParaRPr lang="en-US" altLang="en-US" sz="2400" dirty="0"/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E2A5F195-E068-4022-B1B2-08FBAEE78F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00779" y="2074683"/>
            <a:ext cx="3810000" cy="32766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err="1"/>
              <a:t>Afirma</a:t>
            </a:r>
            <a:endParaRPr lang="en-US" altLang="en-US" dirty="0"/>
          </a:p>
          <a:p>
            <a:r>
              <a:rPr lang="en-US" altLang="en-US" dirty="0"/>
              <a:t>Informa</a:t>
            </a:r>
          </a:p>
          <a:p>
            <a:r>
              <a:rPr lang="en-US" altLang="en-US" dirty="0" err="1"/>
              <a:t>Reporta</a:t>
            </a:r>
            <a:endParaRPr lang="en-US" altLang="en-US" dirty="0"/>
          </a:p>
          <a:p>
            <a:r>
              <a:rPr lang="en-US" altLang="en-US" dirty="0" err="1"/>
              <a:t>Comunica</a:t>
            </a:r>
            <a:endParaRPr lang="en-US" altLang="en-US" dirty="0"/>
          </a:p>
          <a:p>
            <a:r>
              <a:rPr lang="en-US" altLang="en-US" dirty="0" err="1"/>
              <a:t>Explica</a:t>
            </a:r>
            <a:endParaRPr lang="en-US" altLang="en-US" dirty="0"/>
          </a:p>
          <a:p>
            <a:r>
              <a:rPr lang="en-US" altLang="en-US" dirty="0" err="1"/>
              <a:t>Comenta</a:t>
            </a:r>
            <a:r>
              <a:rPr lang="en-US" altLang="en-US" dirty="0"/>
              <a:t>	</a:t>
            </a:r>
          </a:p>
        </p:txBody>
      </p:sp>
      <p:sp>
        <p:nvSpPr>
          <p:cNvPr id="221188" name="Rectangle 4">
            <a:extLst>
              <a:ext uri="{FF2B5EF4-FFF2-40B4-BE49-F238E27FC236}">
                <a16:creationId xmlns:a16="http://schemas.microsoft.com/office/drawing/2014/main" id="{D052165F-EE44-480C-B274-63483E7BFC9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11945" y="2388910"/>
            <a:ext cx="3810000" cy="31242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Indica</a:t>
            </a:r>
          </a:p>
          <a:p>
            <a:r>
              <a:rPr lang="en-US" altLang="en-US" sz="2400" dirty="0"/>
              <a:t>Escribe</a:t>
            </a:r>
          </a:p>
          <a:p>
            <a:r>
              <a:rPr lang="en-US" altLang="en-US" sz="2400" dirty="0" err="1"/>
              <a:t>Analiza</a:t>
            </a:r>
            <a:endParaRPr lang="en-US" altLang="en-US" sz="2400" dirty="0"/>
          </a:p>
          <a:p>
            <a:r>
              <a:rPr lang="en-US" altLang="en-US" sz="2400" dirty="0" err="1"/>
              <a:t>Difunde</a:t>
            </a:r>
            <a:r>
              <a:rPr lang="en-US" altLang="en-US" sz="2400" dirty="0"/>
              <a:t> (broadcasts, spreads)</a:t>
            </a:r>
          </a:p>
          <a:p>
            <a:r>
              <a:rPr lang="en-US" altLang="en-US" sz="2400" dirty="0" err="1"/>
              <a:t>Menciona</a:t>
            </a: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62DBC550-0022-415C-AC3E-17A8833A8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7924800" cy="2133600"/>
          </a:xfrm>
        </p:spPr>
        <p:txBody>
          <a:bodyPr/>
          <a:lstStyle/>
          <a:p>
            <a:r>
              <a:rPr lang="es-ES_tradnl" altLang="en-US" dirty="0"/>
              <a:t>En Vez de Usar</a:t>
            </a:r>
            <a:r>
              <a:rPr lang="es-ES_tradnl" altLang="ja-JP" dirty="0"/>
              <a:t> “</a:t>
            </a:r>
            <a:r>
              <a:rPr lang="es-ES_tradnl" altLang="ja-JP" dirty="0">
                <a:solidFill>
                  <a:srgbClr val="0070C0"/>
                </a:solidFill>
              </a:rPr>
              <a:t>Piensa</a:t>
            </a:r>
            <a:r>
              <a:rPr lang="es-ES_tradnl" altLang="ja-JP" dirty="0"/>
              <a:t>” </a:t>
            </a:r>
            <a:r>
              <a:rPr lang="es-ES_tradnl" altLang="ja-JP" sz="2400" dirty="0"/>
              <a:t>(según el “Quick </a:t>
            </a:r>
            <a:r>
              <a:rPr lang="es-ES_tradnl" altLang="ja-JP" sz="2400" dirty="0" err="1"/>
              <a:t>Study</a:t>
            </a:r>
            <a:r>
              <a:rPr lang="es-ES_tradnl" altLang="ja-JP" sz="2400" dirty="0"/>
              <a:t>” de </a:t>
            </a:r>
            <a:r>
              <a:rPr lang="es-ES_tradnl" altLang="ja-JP" sz="2400" dirty="0" err="1"/>
              <a:t>Parthena</a:t>
            </a:r>
            <a:r>
              <a:rPr lang="es-ES_tradnl" altLang="ja-JP" sz="2400" dirty="0"/>
              <a:t> </a:t>
            </a:r>
            <a:r>
              <a:rPr lang="es-ES_tradnl" altLang="ja-JP" sz="2400" dirty="0" err="1"/>
              <a:t>Draggett</a:t>
            </a:r>
            <a:r>
              <a:rPr lang="es-ES_tradnl" altLang="ja-JP" sz="2400" dirty="0"/>
              <a:t>)</a:t>
            </a:r>
            <a:endParaRPr lang="en-US" altLang="en-US" sz="2400" dirty="0"/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A1828939-F197-4589-A618-4A1123535BA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1" y="2187804"/>
            <a:ext cx="3810000" cy="3276600"/>
          </a:xfrm>
        </p:spPr>
        <p:txBody>
          <a:bodyPr/>
          <a:lstStyle/>
          <a:p>
            <a:r>
              <a:rPr lang="en-US" altLang="en-US" sz="3200" dirty="0" err="1"/>
              <a:t>Opina</a:t>
            </a:r>
            <a:endParaRPr lang="en-US" altLang="en-US" sz="3200" dirty="0"/>
          </a:p>
          <a:p>
            <a:r>
              <a:rPr lang="en-US" altLang="en-US" sz="3200" dirty="0" err="1"/>
              <a:t>Sostiene</a:t>
            </a:r>
            <a:r>
              <a:rPr lang="en-US" altLang="en-US" sz="3200" dirty="0"/>
              <a:t> </a:t>
            </a:r>
            <a:r>
              <a:rPr lang="en-US" altLang="en-US" dirty="0"/>
              <a:t>(maintains)</a:t>
            </a:r>
            <a:endParaRPr lang="en-US" altLang="en-US" sz="3200" dirty="0"/>
          </a:p>
          <a:p>
            <a:r>
              <a:rPr lang="en-US" altLang="en-US" sz="3200" dirty="0" err="1"/>
              <a:t>Expresa</a:t>
            </a:r>
            <a:endParaRPr lang="en-US" altLang="en-US" sz="3200" dirty="0"/>
          </a:p>
          <a:p>
            <a:r>
              <a:rPr lang="en-US" altLang="en-US" sz="3200" dirty="0" err="1"/>
              <a:t>Insiste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en</a:t>
            </a:r>
            <a:r>
              <a:rPr lang="en-US" altLang="en-US" sz="3200" dirty="0"/>
              <a:t>..	</a:t>
            </a:r>
            <a:endParaRPr lang="en-US" altLang="en-US" dirty="0"/>
          </a:p>
        </p:txBody>
      </p:sp>
      <p:sp>
        <p:nvSpPr>
          <p:cNvPr id="223236" name="Rectangle 4">
            <a:extLst>
              <a:ext uri="{FF2B5EF4-FFF2-40B4-BE49-F238E27FC236}">
                <a16:creationId xmlns:a16="http://schemas.microsoft.com/office/drawing/2014/main" id="{15AF2067-39B3-4443-892A-B0B54DD2D85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2187804"/>
            <a:ext cx="3810000" cy="3124200"/>
          </a:xfrm>
        </p:spPr>
        <p:txBody>
          <a:bodyPr/>
          <a:lstStyle/>
          <a:p>
            <a:r>
              <a:rPr lang="en-US" altLang="en-US" sz="3200" dirty="0" err="1"/>
              <a:t>Interpreta</a:t>
            </a:r>
            <a:endParaRPr lang="en-US" altLang="en-US" sz="3200" dirty="0"/>
          </a:p>
          <a:p>
            <a:r>
              <a:rPr lang="en-US" altLang="en-US" sz="3200" dirty="0" err="1"/>
              <a:t>Enfatiza</a:t>
            </a:r>
            <a:endParaRPr lang="en-US" altLang="en-US" sz="3200" dirty="0"/>
          </a:p>
          <a:p>
            <a:r>
              <a:rPr lang="en-US" altLang="en-US" sz="3200" dirty="0" err="1"/>
              <a:t>Destaca</a:t>
            </a:r>
            <a:r>
              <a:rPr lang="en-US" altLang="en-US" sz="3200" dirty="0"/>
              <a:t> </a:t>
            </a:r>
            <a:r>
              <a:rPr lang="en-US" altLang="en-US" dirty="0"/>
              <a:t>(stresses, emphasizes)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57E1BF1-36CA-4AF0-B520-403ED5B34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El Ensayo</a:t>
            </a:r>
            <a:r>
              <a:rPr lang="en-US" altLang="ja-JP"/>
              <a:t> </a:t>
            </a:r>
            <a:r>
              <a:rPr lang="en-US" altLang="en-US"/>
              <a:t>Presenta el Tema en la Oraci</a:t>
            </a:r>
            <a:r>
              <a:rPr lang="en-US" altLang="ja-JP"/>
              <a:t>ón de Tesis</a:t>
            </a:r>
            <a:endParaRPr lang="en-US" altLang="en-US"/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40C64190-0763-4642-AB28-5A9A6A0AA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2470150"/>
            <a:ext cx="768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</a:t>
            </a:r>
            <a:endParaRPr lang="en-US" altLang="en-US" sz="2600">
              <a:latin typeface="Verdana" panose="020B0604030504040204" pitchFamily="34" charset="0"/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C2992798-2EB8-4BDD-8340-D82F89435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999" y="2305616"/>
            <a:ext cx="9639177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00" dirty="0"/>
              <a:t>	</a:t>
            </a:r>
            <a:r>
              <a:rPr lang="en-US" altLang="en-US" dirty="0"/>
              <a:t>El </a:t>
            </a:r>
            <a:r>
              <a:rPr lang="en-US" altLang="en-US" dirty="0" err="1"/>
              <a:t>peor</a:t>
            </a:r>
            <a:r>
              <a:rPr lang="en-US" altLang="en-US" dirty="0"/>
              <a:t> </a:t>
            </a:r>
            <a:r>
              <a:rPr lang="en-US" altLang="en-US" dirty="0" err="1"/>
              <a:t>trabajo</a:t>
            </a:r>
            <a:r>
              <a:rPr lang="en-US" altLang="en-US" dirty="0"/>
              <a:t> que he </a:t>
            </a:r>
            <a:r>
              <a:rPr lang="en-US" altLang="en-US" dirty="0" err="1"/>
              <a:t>tenido</a:t>
            </a:r>
            <a:r>
              <a:rPr lang="en-US" altLang="en-US" dirty="0"/>
              <a:t> </a:t>
            </a:r>
            <a:r>
              <a:rPr lang="en-US" altLang="en-US" dirty="0" err="1"/>
              <a:t>fue</a:t>
            </a:r>
            <a:r>
              <a:rPr lang="en-US" altLang="en-US" dirty="0"/>
              <a:t> el de </a:t>
            </a:r>
            <a:r>
              <a:rPr lang="en-US" altLang="en-US" dirty="0" err="1"/>
              <a:t>pintora</a:t>
            </a:r>
            <a:r>
              <a:rPr lang="en-US" altLang="en-US" dirty="0"/>
              <a:t> 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/>
              <a:t>instrumentos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McClellan Air Force Base.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BCA6699-DE74-4558-B4A0-AF9D7967F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El Primer </a:t>
            </a:r>
            <a:r>
              <a:rPr lang="en-US" altLang="en-US" dirty="0" err="1"/>
              <a:t>párrafo</a:t>
            </a:r>
            <a:r>
              <a:rPr lang="en-US" altLang="en-US" dirty="0"/>
              <a:t> </a:t>
            </a:r>
            <a:r>
              <a:rPr lang="en-US" altLang="en-US" dirty="0" err="1"/>
              <a:t>necesita</a:t>
            </a:r>
            <a:endParaRPr lang="en-US" altLang="en-US" dirty="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523BC6C0-042D-488C-964F-6D0682CD06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524000"/>
            <a:ext cx="7772400" cy="4246775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Una </a:t>
            </a:r>
            <a:r>
              <a:rPr lang="en-US" altLang="ja-JP" sz="3600" dirty="0" err="1"/>
              <a:t>Introducción</a:t>
            </a:r>
            <a:r>
              <a:rPr lang="en-US" altLang="ja-JP" sz="3600" dirty="0"/>
              <a:t> con </a:t>
            </a:r>
            <a:r>
              <a:rPr lang="en-US" altLang="ja-JP" sz="3600" dirty="0" err="1"/>
              <a:t>preámbulo</a:t>
            </a:r>
            <a:r>
              <a:rPr lang="en-US" altLang="ja-JP" sz="3600" dirty="0"/>
              <a:t> y </a:t>
            </a:r>
            <a:r>
              <a:rPr lang="en-US" altLang="ja-JP" sz="3600" dirty="0" err="1"/>
              <a:t>gancho</a:t>
            </a:r>
            <a:r>
              <a:rPr lang="en-US" altLang="ja-JP" sz="3600" dirty="0"/>
              <a:t> </a:t>
            </a:r>
          </a:p>
          <a:p>
            <a:r>
              <a:rPr lang="en-US" altLang="ja-JP" sz="3600" dirty="0"/>
              <a:t>L</a:t>
            </a:r>
            <a:r>
              <a:rPr lang="en-US" altLang="en-US" sz="3600" dirty="0"/>
              <a:t>a </a:t>
            </a:r>
            <a:r>
              <a:rPr lang="en-US" altLang="en-US" sz="3600" dirty="0" err="1"/>
              <a:t>oración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temática</a:t>
            </a:r>
            <a:r>
              <a:rPr lang="en-US" altLang="en-US" sz="3600" dirty="0"/>
              <a:t>  con </a:t>
            </a:r>
            <a:r>
              <a:rPr lang="en-US" altLang="en-US" sz="3600" dirty="0" err="1"/>
              <a:t>tres</a:t>
            </a:r>
            <a:r>
              <a:rPr lang="en-US" altLang="en-US" sz="3600" dirty="0"/>
              <a:t> </a:t>
            </a:r>
            <a:r>
              <a:rPr lang="en-US" altLang="en-US" sz="3600" dirty="0" err="1"/>
              <a:t>razones</a:t>
            </a:r>
            <a:r>
              <a:rPr lang="en-US" altLang="en-US" sz="3600" dirty="0"/>
              <a:t>.</a:t>
            </a:r>
          </a:p>
          <a:p>
            <a:r>
              <a:rPr lang="en-US" altLang="en-US" sz="3600" dirty="0"/>
              <a:t>Una </a:t>
            </a:r>
            <a:r>
              <a:rPr lang="en-US" altLang="en-US" sz="3600" dirty="0" err="1"/>
              <a:t>Conclusión</a:t>
            </a: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E670101-11B5-4700-92CE-B161CFE95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¿</a:t>
            </a:r>
            <a:r>
              <a:rPr lang="en-US" altLang="en-US" dirty="0" err="1"/>
              <a:t>Qué</a:t>
            </a:r>
            <a:r>
              <a:rPr lang="en-US" altLang="en-US" dirty="0"/>
              <a:t> </a:t>
            </a:r>
            <a:r>
              <a:rPr lang="en-US" altLang="en-US" dirty="0" err="1"/>
              <a:t>significa</a:t>
            </a:r>
            <a:r>
              <a:rPr lang="en-US" altLang="en-US" dirty="0"/>
              <a:t> </a:t>
            </a:r>
            <a:r>
              <a:rPr lang="ja-JP" altLang="en-US" dirty="0"/>
              <a:t>“</a:t>
            </a:r>
            <a:r>
              <a:rPr lang="en-US" altLang="ja-JP" dirty="0" err="1"/>
              <a:t>Oración</a:t>
            </a:r>
            <a:r>
              <a:rPr lang="en-US" altLang="ja-JP" dirty="0"/>
              <a:t> </a:t>
            </a:r>
            <a:r>
              <a:rPr lang="en-US" altLang="ja-JP" dirty="0" err="1"/>
              <a:t>temática</a:t>
            </a:r>
            <a:r>
              <a:rPr lang="en-US" altLang="ja-JP" dirty="0"/>
              <a:t>”?</a:t>
            </a:r>
            <a:endParaRPr lang="en-US" altLang="en-US" dirty="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C94E478A-E9BC-478B-B76C-A9C745C6B0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6057" y="1338606"/>
            <a:ext cx="9539925" cy="4414886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La </a:t>
            </a:r>
            <a:r>
              <a:rPr lang="en-US" altLang="en-US" sz="3600" dirty="0" err="1"/>
              <a:t>Oración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temática</a:t>
            </a:r>
            <a:r>
              <a:rPr lang="en-US" altLang="en-US" sz="3600" dirty="0"/>
              <a:t> o la </a:t>
            </a:r>
            <a:r>
              <a:rPr lang="en-US" altLang="en-US" sz="3600" dirty="0" err="1"/>
              <a:t>oración</a:t>
            </a:r>
            <a:r>
              <a:rPr lang="en-US" altLang="en-US" sz="3600" dirty="0"/>
              <a:t> de </a:t>
            </a:r>
            <a:r>
              <a:rPr lang="en-US" altLang="en-US" sz="3600" dirty="0" err="1"/>
              <a:t>tesis</a:t>
            </a:r>
            <a:r>
              <a:rPr lang="en-US" altLang="en-US" sz="3600" dirty="0"/>
              <a:t> es la </a:t>
            </a:r>
            <a:r>
              <a:rPr lang="en-US" altLang="en-US" sz="3600" dirty="0" err="1"/>
              <a:t>oración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en</a:t>
            </a:r>
            <a:r>
              <a:rPr lang="en-US" altLang="en-US" sz="3600" dirty="0"/>
              <a:t> la </a:t>
            </a:r>
            <a:r>
              <a:rPr lang="en-US" altLang="en-US" sz="3600" dirty="0" err="1"/>
              <a:t>cual</a:t>
            </a:r>
            <a:r>
              <a:rPr lang="en-US" altLang="en-US" sz="3600" dirty="0"/>
              <a:t> el </a:t>
            </a:r>
            <a:r>
              <a:rPr lang="en-US" altLang="en-US" sz="3600" dirty="0" err="1"/>
              <a:t>escritor</a:t>
            </a:r>
            <a:r>
              <a:rPr lang="en-US" altLang="en-US" sz="3600" dirty="0"/>
              <a:t> </a:t>
            </a:r>
            <a:r>
              <a:rPr lang="en-US" altLang="en-US" sz="3600" dirty="0" err="1"/>
              <a:t>expone</a:t>
            </a:r>
            <a:r>
              <a:rPr lang="en-US" altLang="en-US" sz="3600" dirty="0"/>
              <a:t>/ </a:t>
            </a:r>
            <a:r>
              <a:rPr lang="en-US" altLang="en-US" sz="3600" dirty="0" err="1"/>
              <a:t>explica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opinión</a:t>
            </a:r>
            <a:r>
              <a:rPr lang="en-US" altLang="en-US" sz="3600" dirty="0"/>
              <a:t>.  </a:t>
            </a:r>
          </a:p>
          <a:p>
            <a:r>
              <a:rPr lang="en-US" altLang="en-US" sz="3600" dirty="0" err="1"/>
              <a:t>Generalmente</a:t>
            </a:r>
            <a:r>
              <a:rPr lang="en-US" altLang="en-US" sz="3600" dirty="0"/>
              <a:t>, se </a:t>
            </a:r>
            <a:r>
              <a:rPr lang="en-US" altLang="en-US" sz="3600" dirty="0" err="1"/>
              <a:t>encuentra</a:t>
            </a:r>
            <a:r>
              <a:rPr lang="en-US" altLang="en-US" sz="3600" dirty="0"/>
              <a:t> a </a:t>
            </a:r>
            <a:r>
              <a:rPr lang="en-US" altLang="en-US" sz="3600" dirty="0" err="1"/>
              <a:t>comienzo</a:t>
            </a:r>
            <a:r>
              <a:rPr lang="en-US" altLang="en-US" sz="3600" dirty="0"/>
              <a:t> o al final del primer </a:t>
            </a:r>
            <a:r>
              <a:rPr lang="en-US" altLang="en-US" sz="3600" dirty="0" err="1"/>
              <a:t>párrafo</a:t>
            </a:r>
            <a:r>
              <a:rPr lang="en-US" altLang="en-US" sz="3600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4018B87-4E19-4381-B999-2661A3839FF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98862" y="609599"/>
            <a:ext cx="8483338" cy="17471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La </a:t>
            </a:r>
            <a:r>
              <a:rPr lang="en-US" altLang="en-US" dirty="0" err="1">
                <a:solidFill>
                  <a:srgbClr val="C00000"/>
                </a:solidFill>
              </a:rPr>
              <a:t>Oraci</a:t>
            </a:r>
            <a:r>
              <a:rPr lang="en-US" altLang="ja-JP" dirty="0" err="1">
                <a:solidFill>
                  <a:srgbClr val="C00000"/>
                </a:solidFill>
              </a:rPr>
              <a:t>ón</a:t>
            </a:r>
            <a:r>
              <a:rPr lang="en-US" altLang="ja-JP" dirty="0">
                <a:solidFill>
                  <a:srgbClr val="C00000"/>
                </a:solidFill>
              </a:rPr>
              <a:t> </a:t>
            </a:r>
            <a:r>
              <a:rPr lang="en-US" altLang="ja-JP" dirty="0" err="1">
                <a:solidFill>
                  <a:srgbClr val="C00000"/>
                </a:solidFill>
              </a:rPr>
              <a:t>temática</a:t>
            </a:r>
            <a:br>
              <a:rPr lang="en-US" altLang="ja-JP" dirty="0">
                <a:solidFill>
                  <a:srgbClr val="C00000"/>
                </a:solidFill>
              </a:rPr>
            </a:br>
            <a:r>
              <a:rPr lang="en-US" altLang="ja-JP" dirty="0">
                <a:solidFill>
                  <a:srgbClr val="C00000"/>
                </a:solidFill>
              </a:rPr>
              <a:t>¿</a:t>
            </a:r>
            <a:r>
              <a:rPr lang="en-US" altLang="ja-JP" dirty="0" err="1">
                <a:solidFill>
                  <a:srgbClr val="C00000"/>
                </a:solidFill>
              </a:rPr>
              <a:t>Cuál</a:t>
            </a:r>
            <a:r>
              <a:rPr lang="en-US" altLang="ja-JP" dirty="0">
                <a:solidFill>
                  <a:srgbClr val="C00000"/>
                </a:solidFill>
              </a:rPr>
              <a:t> es </a:t>
            </a:r>
            <a:r>
              <a:rPr lang="en-US" altLang="ja-JP" dirty="0" err="1">
                <a:solidFill>
                  <a:srgbClr val="C00000"/>
                </a:solidFill>
              </a:rPr>
              <a:t>tu</a:t>
            </a:r>
            <a:r>
              <a:rPr lang="en-US" altLang="ja-JP" dirty="0">
                <a:solidFill>
                  <a:srgbClr val="C00000"/>
                </a:solidFill>
              </a:rPr>
              <a:t> Punto?</a:t>
            </a:r>
            <a:br>
              <a:rPr lang="en-US" altLang="ja-JP" dirty="0">
                <a:solidFill>
                  <a:srgbClr val="C00000"/>
                </a:solidFill>
              </a:rPr>
            </a:br>
            <a:r>
              <a:rPr lang="en-US" altLang="ja-JP" dirty="0">
                <a:solidFill>
                  <a:srgbClr val="C00000"/>
                </a:solidFill>
              </a:rPr>
              <a:t>¿</a:t>
            </a:r>
            <a:r>
              <a:rPr lang="en-US" altLang="ja-JP" dirty="0" err="1">
                <a:solidFill>
                  <a:srgbClr val="C00000"/>
                </a:solidFill>
              </a:rPr>
              <a:t>Qué</a:t>
            </a:r>
            <a:r>
              <a:rPr lang="en-US" altLang="ja-JP" dirty="0">
                <a:solidFill>
                  <a:srgbClr val="C00000"/>
                </a:solidFill>
              </a:rPr>
              <a:t> </a:t>
            </a:r>
            <a:r>
              <a:rPr lang="en-US" altLang="ja-JP" dirty="0" err="1">
                <a:solidFill>
                  <a:srgbClr val="C00000"/>
                </a:solidFill>
              </a:rPr>
              <a:t>Quieres</a:t>
            </a:r>
            <a:r>
              <a:rPr lang="en-US" altLang="ja-JP" dirty="0">
                <a:solidFill>
                  <a:srgbClr val="C00000"/>
                </a:solidFill>
              </a:rPr>
              <a:t> </a:t>
            </a:r>
            <a:r>
              <a:rPr lang="en-US" altLang="ja-JP" dirty="0" err="1">
                <a:solidFill>
                  <a:srgbClr val="C00000"/>
                </a:solidFill>
              </a:rPr>
              <a:t>Decir</a:t>
            </a:r>
            <a:r>
              <a:rPr lang="en-US" altLang="ja-JP" dirty="0">
                <a:solidFill>
                  <a:srgbClr val="C00000"/>
                </a:solidFill>
              </a:rPr>
              <a:t>?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19459" name="TextBox 2">
            <a:extLst>
              <a:ext uri="{FF2B5EF4-FFF2-40B4-BE49-F238E27FC236}">
                <a16:creationId xmlns:a16="http://schemas.microsoft.com/office/drawing/2014/main" id="{A4429E25-188F-4A5B-B85E-4122C9F86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893" y="2819401"/>
            <a:ext cx="687880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70C0"/>
                </a:solidFill>
              </a:rPr>
              <a:t>Modelo</a:t>
            </a:r>
            <a:r>
              <a:rPr lang="en-US" altLang="en-US" sz="3600" b="1" dirty="0">
                <a:solidFill>
                  <a:srgbClr val="0070C0"/>
                </a:solidFill>
              </a:rPr>
              <a:t>: </a:t>
            </a:r>
            <a:r>
              <a:rPr lang="en-US" altLang="en-US" sz="3600" dirty="0"/>
              <a:t> El </a:t>
            </a:r>
            <a:r>
              <a:rPr lang="en-US" altLang="en-US" sz="3600" dirty="0" err="1"/>
              <a:t>peor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trabajo</a:t>
            </a:r>
            <a:r>
              <a:rPr lang="en-US" altLang="en-US" sz="3600" dirty="0"/>
              <a:t> que 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tenido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fue</a:t>
            </a:r>
            <a:r>
              <a:rPr lang="en-US" altLang="en-US" sz="3600" dirty="0"/>
              <a:t> el de </a:t>
            </a:r>
            <a:r>
              <a:rPr lang="en-US" altLang="en-US" sz="3600" dirty="0" err="1"/>
              <a:t>pintora</a:t>
            </a:r>
            <a:r>
              <a:rPr lang="en-US" altLang="en-US" sz="3600" dirty="0"/>
              <a:t> 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instrumentos</a:t>
            </a:r>
            <a:r>
              <a:rPr lang="en-US" altLang="en-US" sz="3600" dirty="0"/>
              <a:t> </a:t>
            </a:r>
            <a:r>
              <a:rPr lang="en-US" altLang="en-US" sz="3600" dirty="0" err="1"/>
              <a:t>en</a:t>
            </a:r>
            <a:r>
              <a:rPr lang="en-US" altLang="en-US" sz="3600" dirty="0"/>
              <a:t> McClellan Air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Force Base.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19E3CCB-9419-480E-B1CB-A01A4382A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7772400" cy="2590800"/>
          </a:xfrm>
        </p:spPr>
        <p:txBody>
          <a:bodyPr/>
          <a:lstStyle/>
          <a:p>
            <a:r>
              <a:rPr lang="en-US" altLang="en-US" sz="4000" dirty="0"/>
              <a:t>Escribe una </a:t>
            </a:r>
            <a:r>
              <a:rPr lang="en-US" altLang="en-US" sz="4000" dirty="0" err="1"/>
              <a:t>oración</a:t>
            </a:r>
            <a:r>
              <a:rPr lang="en-US" altLang="en-US" sz="4000" dirty="0"/>
              <a:t> de </a:t>
            </a:r>
            <a:r>
              <a:rPr lang="en-US" altLang="en-US" sz="4000" dirty="0" err="1"/>
              <a:t>tesis</a:t>
            </a:r>
            <a:r>
              <a:rPr lang="en-US" altLang="en-US" sz="4000" dirty="0"/>
              <a:t> </a:t>
            </a:r>
            <a:r>
              <a:rPr lang="en-US" altLang="en-US" sz="4000" dirty="0" err="1"/>
              <a:t>usando</a:t>
            </a:r>
            <a:r>
              <a:rPr lang="en-US" altLang="en-US" sz="4000" dirty="0"/>
              <a:t> palabras de la </a:t>
            </a:r>
            <a:r>
              <a:rPr lang="en-US" altLang="en-US" sz="4000" dirty="0" err="1"/>
              <a:t>pregunta</a:t>
            </a:r>
            <a:r>
              <a:rPr lang="en-US" altLang="en-US" sz="4000" dirty="0"/>
              <a:t>.</a:t>
            </a:r>
            <a:br>
              <a:rPr lang="en-US" altLang="en-US" sz="4000" dirty="0"/>
            </a:br>
            <a:r>
              <a:rPr lang="en-US" altLang="en-US" sz="4000" dirty="0" err="1"/>
              <a:t>Después</a:t>
            </a:r>
            <a:r>
              <a:rPr lang="en-US" altLang="en-US" sz="4000" dirty="0"/>
              <a:t>, escribe </a:t>
            </a:r>
            <a:r>
              <a:rPr lang="en-US" altLang="en-US" sz="4000" dirty="0" err="1"/>
              <a:t>tres</a:t>
            </a:r>
            <a:r>
              <a:rPr lang="en-US" altLang="en-US" sz="4000" dirty="0"/>
              <a:t> </a:t>
            </a:r>
            <a:r>
              <a:rPr lang="en-US" altLang="en-US" sz="4000" dirty="0" err="1"/>
              <a:t>razones</a:t>
            </a:r>
            <a:r>
              <a:rPr lang="en-US" altLang="en-US" sz="4000" dirty="0"/>
              <a:t> que </a:t>
            </a:r>
            <a:r>
              <a:rPr lang="en-US" altLang="en-US" sz="4000" dirty="0" err="1"/>
              <a:t>comprueben</a:t>
            </a:r>
            <a:r>
              <a:rPr lang="en-US" altLang="en-US" sz="4000" dirty="0"/>
              <a:t> la </a:t>
            </a:r>
            <a:r>
              <a:rPr lang="en-US" altLang="en-US" sz="4000" dirty="0" err="1"/>
              <a:t>oración</a:t>
            </a:r>
            <a:r>
              <a:rPr lang="en-US" altLang="en-US" sz="4000" dirty="0"/>
              <a:t>.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579CAF3E-6621-43A2-AEE0-5822D8EC80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3200400"/>
            <a:ext cx="7772400" cy="2895600"/>
          </a:xfrm>
        </p:spPr>
        <p:txBody>
          <a:bodyPr/>
          <a:lstStyle/>
          <a:p>
            <a:r>
              <a:rPr lang="en-US" altLang="en-US" sz="4000" dirty="0">
                <a:solidFill>
                  <a:srgbClr val="0070C0"/>
                </a:solidFill>
              </a:rPr>
              <a:t>La </a:t>
            </a:r>
            <a:r>
              <a:rPr lang="en-US" altLang="en-US" sz="4000" dirty="0" err="1">
                <a:solidFill>
                  <a:srgbClr val="0070C0"/>
                </a:solidFill>
              </a:rPr>
              <a:t>pregunta</a:t>
            </a:r>
            <a:r>
              <a:rPr lang="en-US" altLang="en-US" sz="4000" dirty="0">
                <a:solidFill>
                  <a:srgbClr val="0070C0"/>
                </a:solidFill>
              </a:rPr>
              <a:t>:  ¿</a:t>
            </a:r>
            <a:r>
              <a:rPr lang="en-US" altLang="en-US" sz="4000" dirty="0" err="1">
                <a:solidFill>
                  <a:srgbClr val="0070C0"/>
                </a:solidFill>
              </a:rPr>
              <a:t>CuÁl</a:t>
            </a:r>
            <a:r>
              <a:rPr lang="en-US" altLang="en-US" sz="4000" dirty="0">
                <a:solidFill>
                  <a:srgbClr val="0070C0"/>
                </a:solidFill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</a:rPr>
              <a:t>fue</a:t>
            </a:r>
            <a:r>
              <a:rPr lang="en-US" altLang="en-US" sz="4000" dirty="0">
                <a:solidFill>
                  <a:srgbClr val="0070C0"/>
                </a:solidFill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</a:rPr>
              <a:t>tu</a:t>
            </a:r>
            <a:r>
              <a:rPr lang="en-US" altLang="en-US" sz="4000" dirty="0">
                <a:solidFill>
                  <a:srgbClr val="0070C0"/>
                </a:solidFill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</a:rPr>
              <a:t>peor</a:t>
            </a:r>
            <a:r>
              <a:rPr lang="en-US" altLang="en-US" sz="4000" dirty="0">
                <a:solidFill>
                  <a:srgbClr val="0070C0"/>
                </a:solidFill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</a:rPr>
              <a:t>trabajo</a:t>
            </a:r>
            <a:r>
              <a:rPr lang="en-US" altLang="en-US" sz="4000" dirty="0">
                <a:solidFill>
                  <a:srgbClr val="0070C0"/>
                </a:solidFill>
              </a:rPr>
              <a:t> y por </a:t>
            </a:r>
            <a:r>
              <a:rPr lang="en-US" altLang="en-US" sz="4000" dirty="0" err="1">
                <a:solidFill>
                  <a:srgbClr val="0070C0"/>
                </a:solidFill>
              </a:rPr>
              <a:t>qué</a:t>
            </a:r>
            <a:r>
              <a:rPr lang="en-US" altLang="en-US" sz="4000" dirty="0">
                <a:solidFill>
                  <a:srgbClr val="0070C0"/>
                </a:solidFill>
              </a:rPr>
              <a:t>?</a:t>
            </a:r>
          </a:p>
          <a:p>
            <a:pPr>
              <a:buFontTx/>
              <a:buNone/>
            </a:pPr>
            <a:endParaRPr lang="en-US" alt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8597</TotalTime>
  <Words>1364</Words>
  <Application>Microsoft Office PowerPoint</Application>
  <PresentationFormat>Widescreen</PresentationFormat>
  <Paragraphs>274</Paragraphs>
  <Slides>47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MS PGothic</vt:lpstr>
      <vt:lpstr>MS PGothic</vt:lpstr>
      <vt:lpstr>Arial</vt:lpstr>
      <vt:lpstr>Calibri</vt:lpstr>
      <vt:lpstr>Comic Sans MS</vt:lpstr>
      <vt:lpstr>Impact</vt:lpstr>
      <vt:lpstr>Verdana</vt:lpstr>
      <vt:lpstr>Wingdings</vt:lpstr>
      <vt:lpstr>Main Event</vt:lpstr>
      <vt:lpstr>Como escribir un ensayo</vt:lpstr>
      <vt:lpstr>Una oración</vt:lpstr>
      <vt:lpstr>Corrijan los Errores</vt:lpstr>
      <vt:lpstr>Un Buen Ensayo Necesita:</vt:lpstr>
      <vt:lpstr>El Ensayo Presenta el Tema en la Oración de Tesis</vt:lpstr>
      <vt:lpstr>El Primer párrafo necesita</vt:lpstr>
      <vt:lpstr>¿Qué significa “Oración temática”?</vt:lpstr>
      <vt:lpstr>La Oración temática ¿Cuál es tu Punto? ¿Qué Quieres Decir?</vt:lpstr>
      <vt:lpstr>Escribe una oración de tesis usando palabras de la pregunta. Después, escribe tres razones que comprueben la oración.</vt:lpstr>
      <vt:lpstr>Una Lluvia de Ideas</vt:lpstr>
      <vt:lpstr>Modelo: Mi Peor Trabajo</vt:lpstr>
      <vt:lpstr>Escojan tres ideas principales que apoyen su punto. </vt:lpstr>
      <vt:lpstr>Organicen las ideas según su importancia u orden cronológico. Modelo:</vt:lpstr>
      <vt:lpstr>Preámbulo</vt:lpstr>
      <vt:lpstr>¿Cuál es un Gancho?</vt:lpstr>
      <vt:lpstr>Párrafo de introducción</vt:lpstr>
      <vt:lpstr>Escribe Una Oración de tesis (Una Oración General)</vt:lpstr>
      <vt:lpstr>Unas Ideas</vt:lpstr>
      <vt:lpstr>palabras de Transición</vt:lpstr>
      <vt:lpstr>Otras palabras de Transición</vt:lpstr>
      <vt:lpstr>Otras palabras de Transición</vt:lpstr>
      <vt:lpstr>Cambien Papeles</vt:lpstr>
      <vt:lpstr>Denle una nota y Escriban sugerencias</vt:lpstr>
      <vt:lpstr>Los Párrafos de Desarrollo</vt:lpstr>
      <vt:lpstr>Un párrafo de desarrollo necesita</vt:lpstr>
      <vt:lpstr>El párrafo necesita</vt:lpstr>
      <vt:lpstr>La Oración Principal</vt:lpstr>
      <vt:lpstr>Modelo: El trabajo era aburrido.</vt:lpstr>
      <vt:lpstr>Escriban un párrafo de desarrollo.  Incluyan:</vt:lpstr>
      <vt:lpstr>Cambien Papeles</vt:lpstr>
      <vt:lpstr>Denle una nota y Escriban sugerencias</vt:lpstr>
      <vt:lpstr>Escriban su segunda oración principal</vt:lpstr>
      <vt:lpstr>Escriban tres detalles que apoyen o muestren evidencia de su segunda oración principal. Utilicen ejemplos personales. </vt:lpstr>
      <vt:lpstr>Escriban  una conclusión  u oración de transición.</vt:lpstr>
      <vt:lpstr>Me Sentía Sola</vt:lpstr>
      <vt:lpstr>Escriban su tercera oración principal</vt:lpstr>
      <vt:lpstr>Escriban tres detalles que apoyen o muestren evidencia de su segunda oración principal. Utilicen ejemplos personales. </vt:lpstr>
      <vt:lpstr>Escriban  una conclusión  u oración de transición.</vt:lpstr>
      <vt:lpstr>Los Empleados Eran Malos</vt:lpstr>
      <vt:lpstr>Las transiciones conectan las ideas.  Modelo:</vt:lpstr>
      <vt:lpstr>La Conclusión</vt:lpstr>
      <vt:lpstr>La Conclusión</vt:lpstr>
      <vt:lpstr>Escriban una Conclusión (Incluyan las tres ideas principales)</vt:lpstr>
      <vt:lpstr>Para Citar las Fuentes (según el “Quick Study” de Parthena Draggett)</vt:lpstr>
      <vt:lpstr>Para Citar las Fuentes (según el “Quick Study de Parthena Dreggett)</vt:lpstr>
      <vt:lpstr>En Vez de Usar  “Dice” (según el  “Quick Study” de Parthena Draggett)</vt:lpstr>
      <vt:lpstr>En Vez de Usar “Piensa” (según el “Quick Study” de Parthena Draggett)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escribir un ensayo</dc:title>
  <dc:creator>Feliciano Perez, Mirthia</dc:creator>
  <cp:lastModifiedBy>Feliciano Perez, Mirthia</cp:lastModifiedBy>
  <cp:revision>66</cp:revision>
  <dcterms:created xsi:type="dcterms:W3CDTF">2018-09-11T17:44:51Z</dcterms:created>
  <dcterms:modified xsi:type="dcterms:W3CDTF">2018-09-24T19:52:33Z</dcterms:modified>
</cp:coreProperties>
</file>