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8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7" r:id="rId23"/>
    <p:sldId id="288" r:id="rId24"/>
    <p:sldId id="289" r:id="rId25"/>
    <p:sldId id="290" r:id="rId26"/>
    <p:sldId id="312" r:id="rId27"/>
    <p:sldId id="291" r:id="rId28"/>
    <p:sldId id="292" r:id="rId29"/>
    <p:sldId id="293" r:id="rId30"/>
    <p:sldId id="294" r:id="rId31"/>
    <p:sldId id="295" r:id="rId32"/>
    <p:sldId id="276" r:id="rId33"/>
    <p:sldId id="277" r:id="rId34"/>
    <p:sldId id="278" r:id="rId35"/>
    <p:sldId id="279" r:id="rId36"/>
    <p:sldId id="280" r:id="rId37"/>
    <p:sldId id="311" r:id="rId38"/>
    <p:sldId id="306" r:id="rId39"/>
    <p:sldId id="307" r:id="rId40"/>
    <p:sldId id="308" r:id="rId41"/>
    <p:sldId id="309" r:id="rId42"/>
    <p:sldId id="310" r:id="rId43"/>
    <p:sldId id="281" r:id="rId44"/>
    <p:sldId id="28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54BAE-B68A-4706-A12F-9ABF1B9F51C7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B54DE-2B42-4963-8EEE-B0736EA15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B54DE-2B42-4963-8EEE-B0736EA159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7FB3-7FFA-48B4-9DE4-AFDAF6D90D68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7F9-2FBD-4E98-BB50-36E39786B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7FB3-7FFA-48B4-9DE4-AFDAF6D90D68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7F9-2FBD-4E98-BB50-36E39786B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7FB3-7FFA-48B4-9DE4-AFDAF6D90D68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7F9-2FBD-4E98-BB50-36E39786B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7FB3-7FFA-48B4-9DE4-AFDAF6D90D68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7F9-2FBD-4E98-BB50-36E39786B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7FB3-7FFA-48B4-9DE4-AFDAF6D90D68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7F9-2FBD-4E98-BB50-36E39786B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7FB3-7FFA-48B4-9DE4-AFDAF6D90D68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7F9-2FBD-4E98-BB50-36E39786B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7FB3-7FFA-48B4-9DE4-AFDAF6D90D68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7F9-2FBD-4E98-BB50-36E39786B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7FB3-7FFA-48B4-9DE4-AFDAF6D90D68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7F9-2FBD-4E98-BB50-36E39786B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7FB3-7FFA-48B4-9DE4-AFDAF6D90D68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7F9-2FBD-4E98-BB50-36E39786B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7FB3-7FFA-48B4-9DE4-AFDAF6D90D68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7F9-2FBD-4E98-BB50-36E39786B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7FB3-7FFA-48B4-9DE4-AFDAF6D90D68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A7F9-2FBD-4E98-BB50-36E39786B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97FB3-7FFA-48B4-9DE4-AFDAF6D90D68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CA7F9-2FBD-4E98-BB50-36E39786B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gif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nabeth\Desktop\TPT\ZZ Gustar\ZZGustar PPT for JPEGS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Yonabeth\Desktop\TPT\ZZ Gustar\ZZGustar PPT for JPEGS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3629561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</a:t>
            </a:r>
          </a:p>
        </p:txBody>
      </p:sp>
      <p:sp>
        <p:nvSpPr>
          <p:cNvPr id="4" name="Bent-Up Arrow 3"/>
          <p:cNvSpPr/>
          <p:nvPr/>
        </p:nvSpPr>
        <p:spPr>
          <a:xfrm rot="5400000">
            <a:off x="571500" y="4991100"/>
            <a:ext cx="1905000" cy="15240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6059269"/>
            <a:ext cx="6934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Add ‘No’ to make negative!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Yonabeth\Desktop\TPT\ZZ Gustar\ZZGustar PPT for JPEGS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7660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Me</a:t>
            </a:r>
            <a:r>
              <a:rPr lang="en-US" sz="46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600" b="1" dirty="0" err="1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gustaN</a:t>
            </a:r>
            <a:r>
              <a:rPr lang="en-US" sz="46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6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los sombreros. </a:t>
            </a:r>
          </a:p>
        </p:txBody>
      </p:sp>
      <p:sp>
        <p:nvSpPr>
          <p:cNvPr id="4" name="Right Arrow 3"/>
          <p:cNvSpPr/>
          <p:nvPr/>
        </p:nvSpPr>
        <p:spPr>
          <a:xfrm rot="5400000">
            <a:off x="3207126" y="4108074"/>
            <a:ext cx="685800" cy="54685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7244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 w="28575"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Make the verb plural by adding ‘N’</a:t>
            </a:r>
          </a:p>
        </p:txBody>
      </p:sp>
      <p:sp>
        <p:nvSpPr>
          <p:cNvPr id="6" name="Bent-Up Arrow 5"/>
          <p:cNvSpPr/>
          <p:nvPr/>
        </p:nvSpPr>
        <p:spPr>
          <a:xfrm rot="5400000">
            <a:off x="266700" y="4610100"/>
            <a:ext cx="2286000" cy="12954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57150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Franklin Gothic Medium" pitchFamily="34" charset="0"/>
                <a:cs typeface="Estrangelo Edessa" pitchFamily="66" charset="0"/>
              </a:rPr>
              <a:t>To whom the hat is pleasing!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onabeth\Desktop\TPT\ZZ Gustar\ZZGustar PPT for JPE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MS900388541[1].wav">
            <a:hlinkClick r:id="" action="ppaction://media"/>
          </p:cNvPr>
          <p:cNvPicPr>
            <a:picLocks noRot="1" noChangeAspect="1"/>
          </p:cNvPicPr>
          <p:nvPr>
            <a:wavAudioFile r:embed="rId1" name="MS900388541[1].wav"/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4" name="Picture 5" descr="C:\Users\Yonabeth\Desktop\TPT\whip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37052" flipH="1">
            <a:off x="5112418" y="3599763"/>
            <a:ext cx="2587939" cy="1451094"/>
          </a:xfrm>
          <a:prstGeom prst="rect">
            <a:avLst/>
          </a:prstGeom>
          <a:noFill/>
        </p:spPr>
      </p:pic>
      <p:pic>
        <p:nvPicPr>
          <p:cNvPr id="5" name="MS900388506[1].wav">
            <a:hlinkClick r:id="" action="ppaction://media"/>
          </p:cNvPr>
          <p:cNvPicPr>
            <a:picLocks noRot="1" noChangeAspect="1"/>
          </p:cNvPicPr>
          <p:nvPr>
            <a:wavAudioFile r:embed="rId2" name="MS900388506[1].wav"/>
          </p:nvPr>
        </p:nvPicPr>
        <p:blipFill>
          <a:blip r:embed="rId8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2667000"/>
            <a:ext cx="2362200" cy="312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667000"/>
            <a:ext cx="4267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Arial Black" pitchFamily="34" charset="0"/>
              </a:rPr>
              <a:t>me </a:t>
            </a:r>
            <a:r>
              <a:rPr lang="en-US" sz="3200" b="1" dirty="0" err="1">
                <a:latin typeface="Arial Black" pitchFamily="34" charset="0"/>
              </a:rPr>
              <a:t>gusta</a:t>
            </a:r>
            <a:r>
              <a:rPr lang="en-US" sz="3200" b="1" dirty="0">
                <a:latin typeface="Arial Black" pitchFamily="34" charset="0"/>
              </a:rPr>
              <a:t>		</a:t>
            </a:r>
          </a:p>
          <a:p>
            <a:pPr algn="l"/>
            <a:r>
              <a:rPr lang="en-US" sz="3200" b="1" dirty="0" err="1">
                <a:latin typeface="Arial Black" pitchFamily="34" charset="0"/>
              </a:rPr>
              <a:t>te</a:t>
            </a:r>
            <a:r>
              <a:rPr lang="en-US" sz="3200" b="1" dirty="0">
                <a:latin typeface="Arial Black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</a:rPr>
              <a:t>gusta</a:t>
            </a:r>
            <a:r>
              <a:rPr lang="en-US" sz="3200" b="1" dirty="0">
                <a:latin typeface="Arial Black" pitchFamily="34" charset="0"/>
              </a:rPr>
              <a:t>		</a:t>
            </a:r>
          </a:p>
          <a:p>
            <a:pPr algn="l"/>
            <a:r>
              <a:rPr lang="en-US" sz="3200" b="1" dirty="0">
                <a:latin typeface="Arial Black" pitchFamily="34" charset="0"/>
              </a:rPr>
              <a:t>le </a:t>
            </a:r>
            <a:r>
              <a:rPr lang="en-US" sz="3200" b="1" dirty="0" err="1">
                <a:latin typeface="Arial Black" pitchFamily="34" charset="0"/>
              </a:rPr>
              <a:t>gusta</a:t>
            </a:r>
            <a:endParaRPr lang="en-US" sz="3200" b="1" dirty="0">
              <a:latin typeface="Arial Black" pitchFamily="34" charset="0"/>
            </a:endParaRPr>
          </a:p>
          <a:p>
            <a:pPr algn="l"/>
            <a:r>
              <a:rPr lang="en-US" sz="3200" b="1" dirty="0" err="1">
                <a:latin typeface="Arial Black" pitchFamily="34" charset="0"/>
              </a:rPr>
              <a:t>nos</a:t>
            </a:r>
            <a:r>
              <a:rPr lang="en-US" sz="3200" b="1" dirty="0">
                <a:latin typeface="Arial Black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</a:rPr>
              <a:t>gusta</a:t>
            </a:r>
            <a:endParaRPr lang="en-US" sz="3200" b="1" dirty="0">
              <a:latin typeface="Arial Black" pitchFamily="34" charset="0"/>
            </a:endParaRPr>
          </a:p>
          <a:p>
            <a:pPr algn="l"/>
            <a:r>
              <a:rPr lang="en-US" sz="3200" b="1" dirty="0" err="1">
                <a:latin typeface="Arial Black" pitchFamily="34" charset="0"/>
              </a:rPr>
              <a:t>os</a:t>
            </a:r>
            <a:r>
              <a:rPr lang="en-US" sz="3200" b="1" dirty="0">
                <a:latin typeface="Arial Black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</a:rPr>
              <a:t>gusta</a:t>
            </a:r>
            <a:endParaRPr lang="en-US" sz="3200" b="1" dirty="0">
              <a:latin typeface="Arial Black" pitchFamily="34" charset="0"/>
            </a:endParaRPr>
          </a:p>
          <a:p>
            <a:pPr algn="l"/>
            <a:r>
              <a:rPr lang="en-US" sz="3200" b="1" dirty="0">
                <a:latin typeface="Arial Black" pitchFamily="34" charset="0"/>
              </a:rPr>
              <a:t>les </a:t>
            </a:r>
            <a:r>
              <a:rPr lang="en-US" sz="3200" b="1" dirty="0" err="1">
                <a:latin typeface="Arial Black" pitchFamily="34" charset="0"/>
              </a:rPr>
              <a:t>gusta</a:t>
            </a:r>
            <a:r>
              <a:rPr lang="en-US" sz="3200" b="1" dirty="0">
                <a:latin typeface="Arial Black" pitchFamily="34" charset="0"/>
              </a:rPr>
              <a:t>	</a:t>
            </a:r>
            <a:r>
              <a:rPr lang="en-US" sz="3800" b="1" dirty="0">
                <a:solidFill>
                  <a:srgbClr val="FF0000"/>
                </a:solidFill>
              </a:rPr>
              <a:t>	</a:t>
            </a:r>
          </a:p>
          <a:p>
            <a:r>
              <a:rPr lang="en-US" sz="4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2667000"/>
            <a:ext cx="2590800" cy="312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6800" y="2767548"/>
            <a:ext cx="342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Arial Black" pitchFamily="34" charset="0"/>
              </a:rPr>
              <a:t>me </a:t>
            </a:r>
            <a:r>
              <a:rPr lang="en-US" sz="3200" b="1" dirty="0" err="1">
                <a:latin typeface="Arial Black" pitchFamily="34" charset="0"/>
              </a:rPr>
              <a:t>gustan</a:t>
            </a:r>
            <a:r>
              <a:rPr lang="en-US" sz="3200" b="1" dirty="0">
                <a:latin typeface="Arial Black" pitchFamily="34" charset="0"/>
              </a:rPr>
              <a:t>	</a:t>
            </a:r>
          </a:p>
          <a:p>
            <a:pPr algn="l"/>
            <a:r>
              <a:rPr lang="en-US" sz="3200" b="1" dirty="0" err="1">
                <a:latin typeface="Arial Black" pitchFamily="34" charset="0"/>
              </a:rPr>
              <a:t>te</a:t>
            </a:r>
            <a:r>
              <a:rPr lang="en-US" sz="3200" b="1" dirty="0">
                <a:latin typeface="Arial Black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</a:rPr>
              <a:t>gustan</a:t>
            </a:r>
            <a:r>
              <a:rPr lang="en-US" sz="3200" b="1" dirty="0">
                <a:latin typeface="Arial Black" pitchFamily="34" charset="0"/>
              </a:rPr>
              <a:t>	</a:t>
            </a:r>
          </a:p>
          <a:p>
            <a:pPr algn="l"/>
            <a:r>
              <a:rPr lang="en-US" sz="3200" b="1" dirty="0">
                <a:latin typeface="Arial Black" pitchFamily="34" charset="0"/>
              </a:rPr>
              <a:t>le </a:t>
            </a:r>
            <a:r>
              <a:rPr lang="en-US" sz="3200" b="1" dirty="0" err="1">
                <a:latin typeface="Arial Black" pitchFamily="34" charset="0"/>
              </a:rPr>
              <a:t>gustan</a:t>
            </a:r>
            <a:endParaRPr lang="en-US" sz="3200" b="1" dirty="0">
              <a:latin typeface="Arial Black" pitchFamily="34" charset="0"/>
            </a:endParaRPr>
          </a:p>
          <a:p>
            <a:pPr algn="l"/>
            <a:r>
              <a:rPr lang="en-US" sz="3200" b="1" dirty="0" err="1">
                <a:latin typeface="Arial Black" pitchFamily="34" charset="0"/>
              </a:rPr>
              <a:t>nos</a:t>
            </a:r>
            <a:r>
              <a:rPr lang="en-US" sz="3200" b="1" dirty="0">
                <a:latin typeface="Arial Black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</a:rPr>
              <a:t>gustan</a:t>
            </a:r>
            <a:endParaRPr lang="en-US" sz="3200" b="1" dirty="0">
              <a:latin typeface="Arial Black" pitchFamily="34" charset="0"/>
            </a:endParaRPr>
          </a:p>
          <a:p>
            <a:pPr algn="l"/>
            <a:r>
              <a:rPr lang="en-US" sz="3200" b="1" dirty="0" err="1">
                <a:latin typeface="Arial Black" pitchFamily="34" charset="0"/>
              </a:rPr>
              <a:t>os</a:t>
            </a:r>
            <a:r>
              <a:rPr lang="en-US" sz="3200" b="1" dirty="0">
                <a:latin typeface="Arial Black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</a:rPr>
              <a:t>gustan</a:t>
            </a:r>
            <a:endParaRPr lang="en-US" sz="3200" b="1" dirty="0">
              <a:latin typeface="Arial Black" pitchFamily="34" charset="0"/>
            </a:endParaRPr>
          </a:p>
          <a:p>
            <a:pPr algn="l"/>
            <a:r>
              <a:rPr lang="en-US" sz="3200" b="1" dirty="0">
                <a:latin typeface="Arial Black" pitchFamily="34" charset="0"/>
              </a:rPr>
              <a:t>les </a:t>
            </a:r>
            <a:r>
              <a:rPr lang="en-US" sz="3200" b="1" dirty="0" err="1">
                <a:latin typeface="Arial Black" pitchFamily="34" charset="0"/>
              </a:rPr>
              <a:t>gustan</a:t>
            </a:r>
            <a:r>
              <a:rPr lang="en-US" sz="3200" b="1" dirty="0">
                <a:solidFill>
                  <a:srgbClr val="FF0000"/>
                </a:solidFill>
              </a:rPr>
              <a:t>	</a:t>
            </a:r>
          </a:p>
          <a:p>
            <a:pPr algn="l"/>
            <a:r>
              <a:rPr lang="en-US" sz="4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3124200"/>
            <a:ext cx="3505200" cy="90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+  singular </a:t>
            </a:r>
          </a:p>
          <a:p>
            <a:pPr algn="ctr">
              <a:lnSpc>
                <a:spcPct val="75000"/>
              </a:lnSpc>
            </a:pPr>
            <a:r>
              <a:rPr lang="en-US" sz="3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noun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4343400"/>
            <a:ext cx="2133600" cy="90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+  infinitive     </a:t>
            </a:r>
          </a:p>
          <a:p>
            <a:pPr>
              <a:lnSpc>
                <a:spcPct val="75000"/>
              </a:lnSpc>
            </a:pPr>
            <a:r>
              <a:rPr lang="en-US" sz="3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    verb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3124200"/>
            <a:ext cx="1752600" cy="90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+  plural </a:t>
            </a:r>
          </a:p>
          <a:p>
            <a:pPr>
              <a:lnSpc>
                <a:spcPct val="75000"/>
              </a:lnSpc>
            </a:pPr>
            <a:r>
              <a:rPr lang="en-US" sz="3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   noun</a:t>
            </a:r>
          </a:p>
        </p:txBody>
      </p:sp>
      <p:sp>
        <p:nvSpPr>
          <p:cNvPr id="13" name="Freeform 12"/>
          <p:cNvSpPr/>
          <p:nvPr/>
        </p:nvSpPr>
        <p:spPr>
          <a:xfrm>
            <a:off x="7467600" y="3629458"/>
            <a:ext cx="442938" cy="942542"/>
          </a:xfrm>
          <a:custGeom>
            <a:avLst/>
            <a:gdLst>
              <a:gd name="connsiteX0" fmla="*/ 83127 w 442938"/>
              <a:gd name="connsiteY0" fmla="*/ 16267 h 942542"/>
              <a:gd name="connsiteX1" fmla="*/ 59377 w 442938"/>
              <a:gd name="connsiteY1" fmla="*/ 87519 h 942542"/>
              <a:gd name="connsiteX2" fmla="*/ 47501 w 442938"/>
              <a:gd name="connsiteY2" fmla="*/ 123145 h 942542"/>
              <a:gd name="connsiteX3" fmla="*/ 23751 w 442938"/>
              <a:gd name="connsiteY3" fmla="*/ 158771 h 942542"/>
              <a:gd name="connsiteX4" fmla="*/ 0 w 442938"/>
              <a:gd name="connsiteY4" fmla="*/ 289399 h 942542"/>
              <a:gd name="connsiteX5" fmla="*/ 11875 w 442938"/>
              <a:gd name="connsiteY5" fmla="*/ 396277 h 942542"/>
              <a:gd name="connsiteX6" fmla="*/ 23751 w 442938"/>
              <a:gd name="connsiteY6" fmla="*/ 621908 h 942542"/>
              <a:gd name="connsiteX7" fmla="*/ 47501 w 442938"/>
              <a:gd name="connsiteY7" fmla="*/ 657534 h 942542"/>
              <a:gd name="connsiteX8" fmla="*/ 106878 w 442938"/>
              <a:gd name="connsiteY8" fmla="*/ 728786 h 942542"/>
              <a:gd name="connsiteX9" fmla="*/ 142504 w 442938"/>
              <a:gd name="connsiteY9" fmla="*/ 800038 h 942542"/>
              <a:gd name="connsiteX10" fmla="*/ 178130 w 442938"/>
              <a:gd name="connsiteY10" fmla="*/ 823789 h 942542"/>
              <a:gd name="connsiteX11" fmla="*/ 237506 w 442938"/>
              <a:gd name="connsiteY11" fmla="*/ 871290 h 942542"/>
              <a:gd name="connsiteX12" fmla="*/ 261257 w 442938"/>
              <a:gd name="connsiteY12" fmla="*/ 906916 h 942542"/>
              <a:gd name="connsiteX13" fmla="*/ 296883 w 442938"/>
              <a:gd name="connsiteY13" fmla="*/ 918792 h 942542"/>
              <a:gd name="connsiteX14" fmla="*/ 332509 w 442938"/>
              <a:gd name="connsiteY14" fmla="*/ 942542 h 942542"/>
              <a:gd name="connsiteX15" fmla="*/ 368135 w 442938"/>
              <a:gd name="connsiteY15" fmla="*/ 930667 h 942542"/>
              <a:gd name="connsiteX16" fmla="*/ 391886 w 442938"/>
              <a:gd name="connsiteY16" fmla="*/ 859415 h 942542"/>
              <a:gd name="connsiteX17" fmla="*/ 332509 w 442938"/>
              <a:gd name="connsiteY17" fmla="*/ 800038 h 942542"/>
              <a:gd name="connsiteX18" fmla="*/ 415636 w 442938"/>
              <a:gd name="connsiteY18" fmla="*/ 716911 h 942542"/>
              <a:gd name="connsiteX19" fmla="*/ 439387 w 442938"/>
              <a:gd name="connsiteY19" fmla="*/ 633784 h 942542"/>
              <a:gd name="connsiteX20" fmla="*/ 368135 w 442938"/>
              <a:gd name="connsiteY20" fmla="*/ 610033 h 942542"/>
              <a:gd name="connsiteX21" fmla="*/ 308758 w 442938"/>
              <a:gd name="connsiteY21" fmla="*/ 550656 h 942542"/>
              <a:gd name="connsiteX22" fmla="*/ 332509 w 442938"/>
              <a:gd name="connsiteY22" fmla="*/ 443779 h 942542"/>
              <a:gd name="connsiteX23" fmla="*/ 368135 w 442938"/>
              <a:gd name="connsiteY23" fmla="*/ 408153 h 942542"/>
              <a:gd name="connsiteX24" fmla="*/ 427512 w 442938"/>
              <a:gd name="connsiteY24" fmla="*/ 360651 h 942542"/>
              <a:gd name="connsiteX25" fmla="*/ 439387 w 442938"/>
              <a:gd name="connsiteY25" fmla="*/ 325025 h 942542"/>
              <a:gd name="connsiteX26" fmla="*/ 380010 w 442938"/>
              <a:gd name="connsiteY26" fmla="*/ 277524 h 942542"/>
              <a:gd name="connsiteX27" fmla="*/ 368135 w 442938"/>
              <a:gd name="connsiteY27" fmla="*/ 241898 h 942542"/>
              <a:gd name="connsiteX28" fmla="*/ 296883 w 442938"/>
              <a:gd name="connsiteY28" fmla="*/ 194397 h 942542"/>
              <a:gd name="connsiteX29" fmla="*/ 225631 w 442938"/>
              <a:gd name="connsiteY29" fmla="*/ 158771 h 942542"/>
              <a:gd name="connsiteX30" fmla="*/ 190005 w 442938"/>
              <a:gd name="connsiteY30" fmla="*/ 135020 h 942542"/>
              <a:gd name="connsiteX31" fmla="*/ 154379 w 442938"/>
              <a:gd name="connsiteY31" fmla="*/ 123145 h 942542"/>
              <a:gd name="connsiteX32" fmla="*/ 130628 w 442938"/>
              <a:gd name="connsiteY32" fmla="*/ 87519 h 942542"/>
              <a:gd name="connsiteX33" fmla="*/ 118753 w 442938"/>
              <a:gd name="connsiteY33" fmla="*/ 51893 h 942542"/>
              <a:gd name="connsiteX34" fmla="*/ 83127 w 442938"/>
              <a:gd name="connsiteY34" fmla="*/ 16267 h 94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2938" h="942542">
                <a:moveTo>
                  <a:pt x="83127" y="16267"/>
                </a:moveTo>
                <a:cubicBezTo>
                  <a:pt x="73231" y="22205"/>
                  <a:pt x="67294" y="63768"/>
                  <a:pt x="59377" y="87519"/>
                </a:cubicBezTo>
                <a:cubicBezTo>
                  <a:pt x="55419" y="99394"/>
                  <a:pt x="54444" y="112729"/>
                  <a:pt x="47501" y="123145"/>
                </a:cubicBezTo>
                <a:lnTo>
                  <a:pt x="23751" y="158771"/>
                </a:lnTo>
                <a:cubicBezTo>
                  <a:pt x="19888" y="178082"/>
                  <a:pt x="0" y="274198"/>
                  <a:pt x="0" y="289399"/>
                </a:cubicBezTo>
                <a:cubicBezTo>
                  <a:pt x="0" y="325244"/>
                  <a:pt x="7917" y="360651"/>
                  <a:pt x="11875" y="396277"/>
                </a:cubicBezTo>
                <a:cubicBezTo>
                  <a:pt x="15834" y="471487"/>
                  <a:pt x="13575" y="547284"/>
                  <a:pt x="23751" y="621908"/>
                </a:cubicBezTo>
                <a:cubicBezTo>
                  <a:pt x="25679" y="636049"/>
                  <a:pt x="38364" y="646570"/>
                  <a:pt x="47501" y="657534"/>
                </a:cubicBezTo>
                <a:cubicBezTo>
                  <a:pt x="123703" y="748978"/>
                  <a:pt x="47904" y="640327"/>
                  <a:pt x="106878" y="728786"/>
                </a:cubicBezTo>
                <a:cubicBezTo>
                  <a:pt x="116537" y="757763"/>
                  <a:pt x="119482" y="777016"/>
                  <a:pt x="142504" y="800038"/>
                </a:cubicBezTo>
                <a:cubicBezTo>
                  <a:pt x="152596" y="810130"/>
                  <a:pt x="166255" y="815872"/>
                  <a:pt x="178130" y="823789"/>
                </a:cubicBezTo>
                <a:cubicBezTo>
                  <a:pt x="246192" y="925885"/>
                  <a:pt x="155565" y="805738"/>
                  <a:pt x="237506" y="871290"/>
                </a:cubicBezTo>
                <a:cubicBezTo>
                  <a:pt x="248651" y="880206"/>
                  <a:pt x="250112" y="898000"/>
                  <a:pt x="261257" y="906916"/>
                </a:cubicBezTo>
                <a:cubicBezTo>
                  <a:pt x="271032" y="914736"/>
                  <a:pt x="285687" y="913194"/>
                  <a:pt x="296883" y="918792"/>
                </a:cubicBezTo>
                <a:cubicBezTo>
                  <a:pt x="309648" y="925175"/>
                  <a:pt x="320634" y="934625"/>
                  <a:pt x="332509" y="942542"/>
                </a:cubicBezTo>
                <a:cubicBezTo>
                  <a:pt x="344384" y="938584"/>
                  <a:pt x="360859" y="940853"/>
                  <a:pt x="368135" y="930667"/>
                </a:cubicBezTo>
                <a:cubicBezTo>
                  <a:pt x="382687" y="910295"/>
                  <a:pt x="391886" y="859415"/>
                  <a:pt x="391886" y="859415"/>
                </a:cubicBezTo>
                <a:cubicBezTo>
                  <a:pt x="381160" y="852264"/>
                  <a:pt x="327402" y="823022"/>
                  <a:pt x="332509" y="800038"/>
                </a:cubicBezTo>
                <a:cubicBezTo>
                  <a:pt x="347753" y="731437"/>
                  <a:pt x="370121" y="732082"/>
                  <a:pt x="415636" y="716911"/>
                </a:cubicBezTo>
                <a:cubicBezTo>
                  <a:pt x="418513" y="708279"/>
                  <a:pt x="442938" y="638046"/>
                  <a:pt x="439387" y="633784"/>
                </a:cubicBezTo>
                <a:cubicBezTo>
                  <a:pt x="423360" y="614551"/>
                  <a:pt x="368135" y="610033"/>
                  <a:pt x="368135" y="610033"/>
                </a:cubicBezTo>
                <a:cubicBezTo>
                  <a:pt x="349135" y="597366"/>
                  <a:pt x="311925" y="579156"/>
                  <a:pt x="308758" y="550656"/>
                </a:cubicBezTo>
                <a:cubicBezTo>
                  <a:pt x="308142" y="545116"/>
                  <a:pt x="320584" y="461666"/>
                  <a:pt x="332509" y="443779"/>
                </a:cubicBezTo>
                <a:cubicBezTo>
                  <a:pt x="341825" y="429805"/>
                  <a:pt x="357384" y="421055"/>
                  <a:pt x="368135" y="408153"/>
                </a:cubicBezTo>
                <a:cubicBezTo>
                  <a:pt x="409455" y="358570"/>
                  <a:pt x="369027" y="380147"/>
                  <a:pt x="427512" y="360651"/>
                </a:cubicBezTo>
                <a:cubicBezTo>
                  <a:pt x="431470" y="348776"/>
                  <a:pt x="441445" y="337372"/>
                  <a:pt x="439387" y="325025"/>
                </a:cubicBezTo>
                <a:cubicBezTo>
                  <a:pt x="433067" y="287108"/>
                  <a:pt x="407798" y="286786"/>
                  <a:pt x="380010" y="277524"/>
                </a:cubicBezTo>
                <a:cubicBezTo>
                  <a:pt x="376052" y="265649"/>
                  <a:pt x="376986" y="250749"/>
                  <a:pt x="368135" y="241898"/>
                </a:cubicBezTo>
                <a:cubicBezTo>
                  <a:pt x="347951" y="221714"/>
                  <a:pt x="320634" y="210231"/>
                  <a:pt x="296883" y="194397"/>
                </a:cubicBezTo>
                <a:cubicBezTo>
                  <a:pt x="250840" y="163702"/>
                  <a:pt x="274798" y="175160"/>
                  <a:pt x="225631" y="158771"/>
                </a:cubicBezTo>
                <a:cubicBezTo>
                  <a:pt x="213756" y="150854"/>
                  <a:pt x="202771" y="141403"/>
                  <a:pt x="190005" y="135020"/>
                </a:cubicBezTo>
                <a:cubicBezTo>
                  <a:pt x="178809" y="129422"/>
                  <a:pt x="164154" y="130965"/>
                  <a:pt x="154379" y="123145"/>
                </a:cubicBezTo>
                <a:cubicBezTo>
                  <a:pt x="143234" y="114229"/>
                  <a:pt x="138545" y="99394"/>
                  <a:pt x="130628" y="87519"/>
                </a:cubicBezTo>
                <a:cubicBezTo>
                  <a:pt x="126670" y="75644"/>
                  <a:pt x="124351" y="63089"/>
                  <a:pt x="118753" y="51893"/>
                </a:cubicBezTo>
                <a:cubicBezTo>
                  <a:pt x="92806" y="0"/>
                  <a:pt x="93023" y="10329"/>
                  <a:pt x="83127" y="16267"/>
                </a:cubicBezTo>
                <a:close/>
              </a:path>
            </a:pathLst>
          </a:custGeom>
          <a:solidFill>
            <a:srgbClr val="CC9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620000" y="4572000"/>
            <a:ext cx="242184" cy="178129"/>
          </a:xfrm>
          <a:custGeom>
            <a:avLst/>
            <a:gdLst>
              <a:gd name="connsiteX0" fmla="*/ 206558 w 242184"/>
              <a:gd name="connsiteY0" fmla="*/ 11875 h 178129"/>
              <a:gd name="connsiteX1" fmla="*/ 159057 w 242184"/>
              <a:gd name="connsiteY1" fmla="*/ 0 h 178129"/>
              <a:gd name="connsiteX2" fmla="*/ 28428 w 242184"/>
              <a:gd name="connsiteY2" fmla="*/ 23750 h 178129"/>
              <a:gd name="connsiteX3" fmla="*/ 28428 w 242184"/>
              <a:gd name="connsiteY3" fmla="*/ 142503 h 178129"/>
              <a:gd name="connsiteX4" fmla="*/ 111556 w 242184"/>
              <a:gd name="connsiteY4" fmla="*/ 178129 h 178129"/>
              <a:gd name="connsiteX5" fmla="*/ 242184 w 242184"/>
              <a:gd name="connsiteY5" fmla="*/ 166254 h 17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184" h="178129">
                <a:moveTo>
                  <a:pt x="206558" y="11875"/>
                </a:moveTo>
                <a:cubicBezTo>
                  <a:pt x="190724" y="7917"/>
                  <a:pt x="175378" y="0"/>
                  <a:pt x="159057" y="0"/>
                </a:cubicBezTo>
                <a:cubicBezTo>
                  <a:pt x="91917" y="0"/>
                  <a:pt x="78530" y="7050"/>
                  <a:pt x="28428" y="23750"/>
                </a:cubicBezTo>
                <a:cubicBezTo>
                  <a:pt x="14313" y="66096"/>
                  <a:pt x="0" y="91333"/>
                  <a:pt x="28428" y="142503"/>
                </a:cubicBezTo>
                <a:cubicBezTo>
                  <a:pt x="35099" y="154510"/>
                  <a:pt x="95924" y="172918"/>
                  <a:pt x="111556" y="178129"/>
                </a:cubicBezTo>
                <a:cubicBezTo>
                  <a:pt x="234248" y="165860"/>
                  <a:pt x="190527" y="166254"/>
                  <a:pt x="242184" y="166254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620000" y="4572000"/>
            <a:ext cx="304800" cy="152400"/>
          </a:xfrm>
          <a:custGeom>
            <a:avLst/>
            <a:gdLst>
              <a:gd name="connsiteX0" fmla="*/ 0 w 248920"/>
              <a:gd name="connsiteY0" fmla="*/ 83127 h 183008"/>
              <a:gd name="connsiteX1" fmla="*/ 23751 w 248920"/>
              <a:gd name="connsiteY1" fmla="*/ 118753 h 183008"/>
              <a:gd name="connsiteX2" fmla="*/ 35626 w 248920"/>
              <a:gd name="connsiteY2" fmla="*/ 154379 h 183008"/>
              <a:gd name="connsiteX3" fmla="*/ 71252 w 248920"/>
              <a:gd name="connsiteY3" fmla="*/ 166254 h 183008"/>
              <a:gd name="connsiteX4" fmla="*/ 225631 w 248920"/>
              <a:gd name="connsiteY4" fmla="*/ 154379 h 183008"/>
              <a:gd name="connsiteX5" fmla="*/ 213756 w 248920"/>
              <a:gd name="connsiteY5" fmla="*/ 71252 h 183008"/>
              <a:gd name="connsiteX6" fmla="*/ 201881 w 248920"/>
              <a:gd name="connsiteY6" fmla="*/ 35626 h 183008"/>
              <a:gd name="connsiteX7" fmla="*/ 130629 w 248920"/>
              <a:gd name="connsiteY7" fmla="*/ 11875 h 183008"/>
              <a:gd name="connsiteX8" fmla="*/ 95003 w 248920"/>
              <a:gd name="connsiteY8" fmla="*/ 0 h 183008"/>
              <a:gd name="connsiteX9" fmla="*/ 59377 w 248920"/>
              <a:gd name="connsiteY9" fmla="*/ 11875 h 183008"/>
              <a:gd name="connsiteX10" fmla="*/ 23751 w 248920"/>
              <a:gd name="connsiteY10" fmla="*/ 83127 h 183008"/>
              <a:gd name="connsiteX11" fmla="*/ 0 w 248920"/>
              <a:gd name="connsiteY11" fmla="*/ 83127 h 18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920" h="183008">
                <a:moveTo>
                  <a:pt x="0" y="83127"/>
                </a:moveTo>
                <a:cubicBezTo>
                  <a:pt x="0" y="89065"/>
                  <a:pt x="17368" y="105987"/>
                  <a:pt x="23751" y="118753"/>
                </a:cubicBezTo>
                <a:cubicBezTo>
                  <a:pt x="29349" y="129949"/>
                  <a:pt x="26775" y="145528"/>
                  <a:pt x="35626" y="154379"/>
                </a:cubicBezTo>
                <a:cubicBezTo>
                  <a:pt x="44477" y="163230"/>
                  <a:pt x="59377" y="162296"/>
                  <a:pt x="71252" y="166254"/>
                </a:cubicBezTo>
                <a:cubicBezTo>
                  <a:pt x="122712" y="162296"/>
                  <a:pt x="182687" y="183008"/>
                  <a:pt x="225631" y="154379"/>
                </a:cubicBezTo>
                <a:cubicBezTo>
                  <a:pt x="248920" y="138853"/>
                  <a:pt x="219245" y="98699"/>
                  <a:pt x="213756" y="71252"/>
                </a:cubicBezTo>
                <a:cubicBezTo>
                  <a:pt x="211301" y="58977"/>
                  <a:pt x="212067" y="42902"/>
                  <a:pt x="201881" y="35626"/>
                </a:cubicBezTo>
                <a:cubicBezTo>
                  <a:pt x="181509" y="21074"/>
                  <a:pt x="154380" y="19792"/>
                  <a:pt x="130629" y="11875"/>
                </a:cubicBezTo>
                <a:lnTo>
                  <a:pt x="95003" y="0"/>
                </a:lnTo>
                <a:cubicBezTo>
                  <a:pt x="83128" y="3958"/>
                  <a:pt x="69152" y="4055"/>
                  <a:pt x="59377" y="11875"/>
                </a:cubicBezTo>
                <a:cubicBezTo>
                  <a:pt x="41236" y="26388"/>
                  <a:pt x="29129" y="61613"/>
                  <a:pt x="23751" y="83127"/>
                </a:cubicBezTo>
                <a:cubicBezTo>
                  <a:pt x="22791" y="86967"/>
                  <a:pt x="0" y="77189"/>
                  <a:pt x="0" y="8312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142099" y="4703397"/>
            <a:ext cx="315976" cy="249603"/>
          </a:xfrm>
          <a:custGeom>
            <a:avLst/>
            <a:gdLst>
              <a:gd name="connsiteX0" fmla="*/ 315976 w 315976"/>
              <a:gd name="connsiteY0" fmla="*/ 192453 h 249603"/>
              <a:gd name="connsiteX1" fmla="*/ 287401 w 315976"/>
              <a:gd name="connsiteY1" fmla="*/ 135303 h 249603"/>
              <a:gd name="connsiteX2" fmla="*/ 277876 w 315976"/>
              <a:gd name="connsiteY2" fmla="*/ 49578 h 249603"/>
              <a:gd name="connsiteX3" fmla="*/ 268351 w 315976"/>
              <a:gd name="connsiteY3" fmla="*/ 21003 h 249603"/>
              <a:gd name="connsiteX4" fmla="*/ 239776 w 315976"/>
              <a:gd name="connsiteY4" fmla="*/ 11478 h 249603"/>
              <a:gd name="connsiteX5" fmla="*/ 192151 w 315976"/>
              <a:gd name="connsiteY5" fmla="*/ 97203 h 249603"/>
              <a:gd name="connsiteX6" fmla="*/ 163576 w 315976"/>
              <a:gd name="connsiteY6" fmla="*/ 106728 h 249603"/>
              <a:gd name="connsiteX7" fmla="*/ 49276 w 315976"/>
              <a:gd name="connsiteY7" fmla="*/ 163878 h 249603"/>
              <a:gd name="connsiteX8" fmla="*/ 20701 w 315976"/>
              <a:gd name="connsiteY8" fmla="*/ 173403 h 249603"/>
              <a:gd name="connsiteX9" fmla="*/ 1651 w 315976"/>
              <a:gd name="connsiteY9" fmla="*/ 201978 h 249603"/>
              <a:gd name="connsiteX10" fmla="*/ 11176 w 315976"/>
              <a:gd name="connsiteY10" fmla="*/ 230553 h 249603"/>
              <a:gd name="connsiteX11" fmla="*/ 39751 w 315976"/>
              <a:gd name="connsiteY11" fmla="*/ 240078 h 249603"/>
              <a:gd name="connsiteX12" fmla="*/ 125476 w 315976"/>
              <a:gd name="connsiteY12" fmla="*/ 249603 h 249603"/>
              <a:gd name="connsiteX13" fmla="*/ 163576 w 315976"/>
              <a:gd name="connsiteY13" fmla="*/ 192453 h 249603"/>
              <a:gd name="connsiteX14" fmla="*/ 182626 w 315976"/>
              <a:gd name="connsiteY14" fmla="*/ 135303 h 249603"/>
              <a:gd name="connsiteX15" fmla="*/ 192151 w 315976"/>
              <a:gd name="connsiteY15" fmla="*/ 135303 h 24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976" h="249603">
                <a:moveTo>
                  <a:pt x="315976" y="192453"/>
                </a:moveTo>
                <a:cubicBezTo>
                  <a:pt x="301348" y="170512"/>
                  <a:pt x="291783" y="161593"/>
                  <a:pt x="287401" y="135303"/>
                </a:cubicBezTo>
                <a:cubicBezTo>
                  <a:pt x="282674" y="106943"/>
                  <a:pt x="282603" y="77938"/>
                  <a:pt x="277876" y="49578"/>
                </a:cubicBezTo>
                <a:cubicBezTo>
                  <a:pt x="276225" y="39674"/>
                  <a:pt x="275451" y="28103"/>
                  <a:pt x="268351" y="21003"/>
                </a:cubicBezTo>
                <a:cubicBezTo>
                  <a:pt x="261251" y="13903"/>
                  <a:pt x="249301" y="14653"/>
                  <a:pt x="239776" y="11478"/>
                </a:cubicBezTo>
                <a:cubicBezTo>
                  <a:pt x="160451" y="31309"/>
                  <a:pt x="235352" y="0"/>
                  <a:pt x="192151" y="97203"/>
                </a:cubicBezTo>
                <a:cubicBezTo>
                  <a:pt x="188073" y="106378"/>
                  <a:pt x="172353" y="101852"/>
                  <a:pt x="163576" y="106728"/>
                </a:cubicBezTo>
                <a:cubicBezTo>
                  <a:pt x="52789" y="168276"/>
                  <a:pt x="160535" y="126792"/>
                  <a:pt x="49276" y="163878"/>
                </a:cubicBezTo>
                <a:lnTo>
                  <a:pt x="20701" y="173403"/>
                </a:lnTo>
                <a:cubicBezTo>
                  <a:pt x="14351" y="182928"/>
                  <a:pt x="3533" y="190686"/>
                  <a:pt x="1651" y="201978"/>
                </a:cubicBezTo>
                <a:cubicBezTo>
                  <a:pt x="0" y="211882"/>
                  <a:pt x="4076" y="223453"/>
                  <a:pt x="11176" y="230553"/>
                </a:cubicBezTo>
                <a:cubicBezTo>
                  <a:pt x="18276" y="237653"/>
                  <a:pt x="29847" y="238427"/>
                  <a:pt x="39751" y="240078"/>
                </a:cubicBezTo>
                <a:cubicBezTo>
                  <a:pt x="68111" y="244805"/>
                  <a:pt x="96901" y="246428"/>
                  <a:pt x="125476" y="249603"/>
                </a:cubicBezTo>
                <a:cubicBezTo>
                  <a:pt x="138176" y="230553"/>
                  <a:pt x="156336" y="214173"/>
                  <a:pt x="163576" y="192453"/>
                </a:cubicBezTo>
                <a:cubicBezTo>
                  <a:pt x="169926" y="173403"/>
                  <a:pt x="162546" y="135303"/>
                  <a:pt x="182626" y="135303"/>
                </a:cubicBezTo>
                <a:lnTo>
                  <a:pt x="192151" y="135303"/>
                </a:ln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358063" y="4730196"/>
            <a:ext cx="65921" cy="60879"/>
          </a:xfrm>
          <a:custGeom>
            <a:avLst/>
            <a:gdLst>
              <a:gd name="connsiteX0" fmla="*/ 4762 w 65921"/>
              <a:gd name="connsiteY0" fmla="*/ 13254 h 60879"/>
              <a:gd name="connsiteX1" fmla="*/ 33337 w 65921"/>
              <a:gd name="connsiteY1" fmla="*/ 3729 h 60879"/>
              <a:gd name="connsiteX2" fmla="*/ 42862 w 65921"/>
              <a:gd name="connsiteY2" fmla="*/ 60879 h 60879"/>
              <a:gd name="connsiteX3" fmla="*/ 4762 w 65921"/>
              <a:gd name="connsiteY3" fmla="*/ 22779 h 60879"/>
              <a:gd name="connsiteX4" fmla="*/ 4762 w 65921"/>
              <a:gd name="connsiteY4" fmla="*/ 13254 h 6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21" h="60879">
                <a:moveTo>
                  <a:pt x="4762" y="13254"/>
                </a:moveTo>
                <a:cubicBezTo>
                  <a:pt x="9524" y="10079"/>
                  <a:pt x="24015" y="0"/>
                  <a:pt x="33337" y="3729"/>
                </a:cubicBezTo>
                <a:cubicBezTo>
                  <a:pt x="65921" y="16763"/>
                  <a:pt x="49021" y="42401"/>
                  <a:pt x="42862" y="60879"/>
                </a:cubicBezTo>
                <a:cubicBezTo>
                  <a:pt x="8226" y="49334"/>
                  <a:pt x="13998" y="59724"/>
                  <a:pt x="4762" y="22779"/>
                </a:cubicBezTo>
                <a:cubicBezTo>
                  <a:pt x="3992" y="19699"/>
                  <a:pt x="0" y="16429"/>
                  <a:pt x="4762" y="13254"/>
                </a:cubicBezTo>
                <a:close/>
              </a:path>
            </a:pathLst>
          </a:cu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156783" y="4737649"/>
            <a:ext cx="310817" cy="215351"/>
          </a:xfrm>
          <a:custGeom>
            <a:avLst/>
            <a:gdLst>
              <a:gd name="connsiteX0" fmla="*/ 310817 w 310817"/>
              <a:gd name="connsiteY0" fmla="*/ 180188 h 215351"/>
              <a:gd name="connsiteX1" fmla="*/ 275191 w 310817"/>
              <a:gd name="connsiteY1" fmla="*/ 156437 h 215351"/>
              <a:gd name="connsiteX2" fmla="*/ 239565 w 310817"/>
              <a:gd name="connsiteY2" fmla="*/ 144562 h 215351"/>
              <a:gd name="connsiteX3" fmla="*/ 251440 w 310817"/>
              <a:gd name="connsiteY3" fmla="*/ 108936 h 215351"/>
              <a:gd name="connsiteX4" fmla="*/ 263316 w 310817"/>
              <a:gd name="connsiteY4" fmla="*/ 61435 h 215351"/>
              <a:gd name="connsiteX5" fmla="*/ 215814 w 310817"/>
              <a:gd name="connsiteY5" fmla="*/ 2058 h 215351"/>
              <a:gd name="connsiteX6" fmla="*/ 180188 w 310817"/>
              <a:gd name="connsiteY6" fmla="*/ 13933 h 215351"/>
              <a:gd name="connsiteX7" fmla="*/ 156438 w 310817"/>
              <a:gd name="connsiteY7" fmla="*/ 85185 h 215351"/>
              <a:gd name="connsiteX8" fmla="*/ 97061 w 310817"/>
              <a:gd name="connsiteY8" fmla="*/ 97061 h 215351"/>
              <a:gd name="connsiteX9" fmla="*/ 61435 w 310817"/>
              <a:gd name="connsiteY9" fmla="*/ 108936 h 215351"/>
              <a:gd name="connsiteX10" fmla="*/ 13934 w 310817"/>
              <a:gd name="connsiteY10" fmla="*/ 120811 h 215351"/>
              <a:gd name="connsiteX11" fmla="*/ 2058 w 310817"/>
              <a:gd name="connsiteY11" fmla="*/ 156437 h 215351"/>
              <a:gd name="connsiteX12" fmla="*/ 97061 w 310817"/>
              <a:gd name="connsiteY12" fmla="*/ 180188 h 215351"/>
              <a:gd name="connsiteX13" fmla="*/ 132687 w 310817"/>
              <a:gd name="connsiteY13" fmla="*/ 168313 h 215351"/>
              <a:gd name="connsiteX14" fmla="*/ 168313 w 310817"/>
              <a:gd name="connsiteY14" fmla="*/ 132687 h 215351"/>
              <a:gd name="connsiteX15" fmla="*/ 180188 w 310817"/>
              <a:gd name="connsiteY15" fmla="*/ 97061 h 215351"/>
              <a:gd name="connsiteX16" fmla="*/ 239565 w 310817"/>
              <a:gd name="connsiteY16" fmla="*/ 73310 h 21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0817" h="215351">
                <a:moveTo>
                  <a:pt x="310817" y="180188"/>
                </a:moveTo>
                <a:cubicBezTo>
                  <a:pt x="298942" y="172271"/>
                  <a:pt x="287957" y="162820"/>
                  <a:pt x="275191" y="156437"/>
                </a:cubicBezTo>
                <a:cubicBezTo>
                  <a:pt x="263995" y="150839"/>
                  <a:pt x="245163" y="155758"/>
                  <a:pt x="239565" y="144562"/>
                </a:cubicBezTo>
                <a:cubicBezTo>
                  <a:pt x="233967" y="133366"/>
                  <a:pt x="248001" y="120972"/>
                  <a:pt x="251440" y="108936"/>
                </a:cubicBezTo>
                <a:cubicBezTo>
                  <a:pt x="255924" y="93243"/>
                  <a:pt x="259357" y="77269"/>
                  <a:pt x="263316" y="61435"/>
                </a:cubicBezTo>
                <a:cubicBezTo>
                  <a:pt x="254053" y="33647"/>
                  <a:pt x="253730" y="8378"/>
                  <a:pt x="215814" y="2058"/>
                </a:cubicBezTo>
                <a:cubicBezTo>
                  <a:pt x="203467" y="0"/>
                  <a:pt x="192063" y="9975"/>
                  <a:pt x="180188" y="13933"/>
                </a:cubicBezTo>
                <a:cubicBezTo>
                  <a:pt x="172271" y="37684"/>
                  <a:pt x="180987" y="80275"/>
                  <a:pt x="156438" y="85185"/>
                </a:cubicBezTo>
                <a:cubicBezTo>
                  <a:pt x="136646" y="89144"/>
                  <a:pt x="116643" y="92166"/>
                  <a:pt x="97061" y="97061"/>
                </a:cubicBezTo>
                <a:cubicBezTo>
                  <a:pt x="84917" y="100097"/>
                  <a:pt x="73471" y="105497"/>
                  <a:pt x="61435" y="108936"/>
                </a:cubicBezTo>
                <a:cubicBezTo>
                  <a:pt x="45742" y="113420"/>
                  <a:pt x="29768" y="116853"/>
                  <a:pt x="13934" y="120811"/>
                </a:cubicBezTo>
                <a:cubicBezTo>
                  <a:pt x="9975" y="132686"/>
                  <a:pt x="0" y="144090"/>
                  <a:pt x="2058" y="156437"/>
                </a:cubicBezTo>
                <a:cubicBezTo>
                  <a:pt x="11877" y="215351"/>
                  <a:pt x="57768" y="188920"/>
                  <a:pt x="97061" y="180188"/>
                </a:cubicBezTo>
                <a:cubicBezTo>
                  <a:pt x="109281" y="177473"/>
                  <a:pt x="120812" y="172271"/>
                  <a:pt x="132687" y="168313"/>
                </a:cubicBezTo>
                <a:cubicBezTo>
                  <a:pt x="144562" y="156438"/>
                  <a:pt x="158997" y="146661"/>
                  <a:pt x="168313" y="132687"/>
                </a:cubicBezTo>
                <a:cubicBezTo>
                  <a:pt x="175257" y="122272"/>
                  <a:pt x="172368" y="106836"/>
                  <a:pt x="180188" y="97061"/>
                </a:cubicBezTo>
                <a:cubicBezTo>
                  <a:pt x="202702" y="68918"/>
                  <a:pt x="212469" y="73310"/>
                  <a:pt x="239565" y="73310"/>
                </a:cubicBezTo>
              </a:path>
            </a:pathLst>
          </a:custGeom>
          <a:solidFill>
            <a:srgbClr val="CC99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615147" y="4542891"/>
            <a:ext cx="209011" cy="167132"/>
          </a:xfrm>
          <a:custGeom>
            <a:avLst/>
            <a:gdLst>
              <a:gd name="connsiteX0" fmla="*/ 209011 w 209011"/>
              <a:gd name="connsiteY0" fmla="*/ 29109 h 167132"/>
              <a:gd name="connsiteX1" fmla="*/ 45110 w 209011"/>
              <a:gd name="connsiteY1" fmla="*/ 20483 h 167132"/>
              <a:gd name="connsiteX2" fmla="*/ 36483 w 209011"/>
              <a:gd name="connsiteY2" fmla="*/ 46362 h 167132"/>
              <a:gd name="connsiteX3" fmla="*/ 10604 w 209011"/>
              <a:gd name="connsiteY3" fmla="*/ 63615 h 167132"/>
              <a:gd name="connsiteX4" fmla="*/ 1978 w 209011"/>
              <a:gd name="connsiteY4" fmla="*/ 124000 h 167132"/>
              <a:gd name="connsiteX5" fmla="*/ 27857 w 209011"/>
              <a:gd name="connsiteY5" fmla="*/ 167132 h 16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011" h="167132">
                <a:moveTo>
                  <a:pt x="209011" y="29109"/>
                </a:moveTo>
                <a:cubicBezTo>
                  <a:pt x="121686" y="0"/>
                  <a:pt x="175385" y="10461"/>
                  <a:pt x="45110" y="20483"/>
                </a:cubicBezTo>
                <a:cubicBezTo>
                  <a:pt x="42234" y="29109"/>
                  <a:pt x="42163" y="39262"/>
                  <a:pt x="36483" y="46362"/>
                </a:cubicBezTo>
                <a:cubicBezTo>
                  <a:pt x="30006" y="54458"/>
                  <a:pt x="14815" y="54141"/>
                  <a:pt x="10604" y="63615"/>
                </a:cubicBezTo>
                <a:cubicBezTo>
                  <a:pt x="2346" y="82195"/>
                  <a:pt x="4853" y="103872"/>
                  <a:pt x="1978" y="124000"/>
                </a:cubicBezTo>
                <a:cubicBezTo>
                  <a:pt x="12163" y="164743"/>
                  <a:pt x="0" y="153203"/>
                  <a:pt x="27857" y="16713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743825" y="4524375"/>
            <a:ext cx="190500" cy="47625"/>
          </a:xfrm>
          <a:custGeom>
            <a:avLst/>
            <a:gdLst>
              <a:gd name="connsiteX0" fmla="*/ 190500 w 190500"/>
              <a:gd name="connsiteY0" fmla="*/ 0 h 47625"/>
              <a:gd name="connsiteX1" fmla="*/ 171450 w 190500"/>
              <a:gd name="connsiteY1" fmla="*/ 28575 h 47625"/>
              <a:gd name="connsiteX2" fmla="*/ 114300 w 190500"/>
              <a:gd name="connsiteY2" fmla="*/ 47625 h 47625"/>
              <a:gd name="connsiteX3" fmla="*/ 0 w 190500"/>
              <a:gd name="connsiteY3" fmla="*/ 3810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47625">
                <a:moveTo>
                  <a:pt x="190500" y="0"/>
                </a:moveTo>
                <a:cubicBezTo>
                  <a:pt x="184150" y="9525"/>
                  <a:pt x="181158" y="22508"/>
                  <a:pt x="171450" y="28575"/>
                </a:cubicBezTo>
                <a:cubicBezTo>
                  <a:pt x="154422" y="39218"/>
                  <a:pt x="114300" y="47625"/>
                  <a:pt x="114300" y="47625"/>
                </a:cubicBezTo>
                <a:lnTo>
                  <a:pt x="0" y="38100"/>
                </a:ln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21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onabeth\Desktop\TPT\ZZ Gustar\JPEGS\Slide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MS900069525[1].wav">
            <a:hlinkClick r:id="" action="ppaction://media"/>
          </p:cNvPr>
          <p:cNvPicPr>
            <a:picLocks noRot="1" noChangeAspect="1"/>
          </p:cNvPicPr>
          <p:nvPr>
            <a:wavAudioFile r:embed="rId1" name="MS900069525[1].wav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24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0">
                  <a:noFill/>
                </a:ln>
                <a:latin typeface="Berlin Sans FB Demi" pitchFamily="34" charset="0"/>
              </a:rPr>
              <a:t>Singular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7504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Gusta</a:t>
            </a:r>
            <a:endParaRPr lang="en-US" sz="4800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2098119"/>
            <a:ext cx="1676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/>
              <a:t>{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25146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La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clase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Bailar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Beber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y comer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419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0">
                  <a:noFill/>
                </a:ln>
                <a:latin typeface="Berlin Sans FB Demi" pitchFamily="34" charset="0"/>
              </a:rPr>
              <a:t>Plural</a:t>
            </a:r>
            <a:r>
              <a:rPr lang="en-US" sz="4400" dirty="0">
                <a:latin typeface="Berlin Sans FB Demi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56388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Gustan</a:t>
            </a:r>
            <a:endParaRPr lang="en-US" sz="4800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4917519"/>
            <a:ext cx="1676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/>
              <a:t>{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5599093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Las </a:t>
            </a:r>
            <a:r>
              <a:rPr lang="en-US" sz="280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clases</a:t>
            </a:r>
            <a:endParaRPr lang="en-US" sz="2800" dirty="0">
              <a:ln w="1905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280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La </a:t>
            </a:r>
            <a:r>
              <a:rPr lang="en-US" sz="280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clase</a:t>
            </a:r>
            <a:r>
              <a:rPr lang="en-US" sz="280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y el </a:t>
            </a:r>
            <a:r>
              <a:rPr lang="en-US" sz="280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libro</a:t>
            </a:r>
            <a:endParaRPr lang="en-US" sz="2800" dirty="0">
              <a:ln w="1905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Yonabeth\Desktop\TPT\ZZ Gustar\JPEGS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15341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4485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4391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419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5486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onabeth\Desktop\TPT\ZZ Gustar\JPEGS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1371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6771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6677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7345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57251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Yonabeth\Desktop\TPT\ZZ Gustar\ZZGustar PPT for JPEGS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609600" y="34362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gusta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 sombrero.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0458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gustan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los sombreros. </a:t>
            </a:r>
          </a:p>
        </p:txBody>
      </p:sp>
      <p:sp>
        <p:nvSpPr>
          <p:cNvPr id="5" name="Bent-Up Arrow 4"/>
          <p:cNvSpPr/>
          <p:nvPr/>
        </p:nvSpPr>
        <p:spPr>
          <a:xfrm rot="5400000">
            <a:off x="304800" y="5181600"/>
            <a:ext cx="1676400" cy="10668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5798403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Él</a:t>
            </a:r>
            <a:r>
              <a:rPr lang="en-US" sz="48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en-US" sz="4800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ella</a:t>
            </a:r>
            <a:r>
              <a:rPr lang="en-US" sz="48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or </a:t>
            </a:r>
            <a:r>
              <a:rPr lang="en-US" sz="4800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Usted</a:t>
            </a:r>
            <a:r>
              <a:rPr lang="en-US" sz="48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5791200"/>
            <a:ext cx="5867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791200"/>
            <a:ext cx="9144000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8500" dirty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howcard Gothic" pitchFamily="82" charset="0"/>
              </a:rPr>
              <a:t>Who???</a:t>
            </a:r>
            <a:endParaRPr lang="en-US" sz="8000" dirty="0">
              <a:ln w="57150">
                <a:solidFill>
                  <a:schemeClr val="tx1"/>
                </a:solidFill>
              </a:ln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Yonabeth\Desktop\TPT\ZZ Gustar\ZZGustar PPT for JPEGS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>
          <a:xfrm rot="10800000">
            <a:off x="2133600" y="4953000"/>
            <a:ext cx="457200" cy="1219198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10800000">
            <a:off x="2133600" y="5562599"/>
            <a:ext cx="457200" cy="609599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6248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 algn="l">
              <a:lnSpc>
                <a:spcPct val="75000"/>
              </a:lnSpc>
              <a:spcBef>
                <a:spcPct val="50000"/>
              </a:spcBef>
              <a:buClr>
                <a:srgbClr val="FF0000"/>
              </a:buClr>
              <a:buSzPct val="135000"/>
            </a:pPr>
            <a:r>
              <a:rPr lang="en-US" sz="32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Franklin Gothic Medium" pitchFamily="34" charset="0"/>
              </a:rPr>
              <a:t>used for:  </a:t>
            </a:r>
            <a:r>
              <a:rPr lang="en-US" sz="32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emphasis</a:t>
            </a:r>
            <a:r>
              <a:rPr lang="en-US" sz="3200" dirty="0">
                <a:latin typeface="Arial Black" pitchFamily="34" charset="0"/>
              </a:rPr>
              <a:t> or </a:t>
            </a:r>
            <a:r>
              <a:rPr lang="en-US" sz="32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clarity </a:t>
            </a:r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(3</a:t>
            </a:r>
            <a:r>
              <a:rPr lang="en-US" baseline="30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rd</a:t>
            </a:r>
            <a:r>
              <a:rPr lang="en-US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person)</a:t>
            </a:r>
            <a:r>
              <a:rPr lang="en-US" dirty="0">
                <a:latin typeface="Franklin Gothic Medium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Yonabeth\Desktop\TPT\ZZ Gustar\ZZGustar PPT for JPEGS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4474458"/>
            <a:ext cx="5486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Arial Black" pitchFamily="34" charset="0"/>
              </a:rPr>
              <a:t>Why can’t you say?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3340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Él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gusta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 sombrero.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Yonabeth\Desktop\TPT\ZZ Gustar\ZZGustar PPT for JPEGS\Slide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ent-Up Arrow 2"/>
          <p:cNvSpPr/>
          <p:nvPr/>
        </p:nvSpPr>
        <p:spPr>
          <a:xfrm rot="5400000">
            <a:off x="838200" y="3810000"/>
            <a:ext cx="914400" cy="1066800"/>
          </a:xfrm>
          <a:prstGeom prst="bent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122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indirect object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05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Él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gusta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 sombrero. </a:t>
            </a:r>
          </a:p>
        </p:txBody>
      </p:sp>
      <p:sp>
        <p:nvSpPr>
          <p:cNvPr id="6" name="Bent-Up Arrow 5"/>
          <p:cNvSpPr/>
          <p:nvPr/>
        </p:nvSpPr>
        <p:spPr>
          <a:xfrm rot="5400000">
            <a:off x="838200" y="5791200"/>
            <a:ext cx="914400" cy="1066800"/>
          </a:xfrm>
          <a:prstGeom prst="bent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10320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subject </a:t>
            </a:r>
          </a:p>
        </p:txBody>
      </p:sp>
      <p:sp>
        <p:nvSpPr>
          <p:cNvPr id="8" name="Bent-Up Arrow 7"/>
          <p:cNvSpPr/>
          <p:nvPr/>
        </p:nvSpPr>
        <p:spPr>
          <a:xfrm rot="5400000" flipV="1">
            <a:off x="4876800" y="5791200"/>
            <a:ext cx="914400" cy="1066800"/>
          </a:xfrm>
          <a:prstGeom prst="bent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C:\Users\Yonabeth\Desktop\12456868161725760927raemi_Cross_Out.svg.me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105400"/>
            <a:ext cx="1676400" cy="1676400"/>
          </a:xfrm>
          <a:prstGeom prst="rect">
            <a:avLst/>
          </a:prstGeom>
          <a:noFill/>
        </p:spPr>
      </p:pic>
      <p:pic>
        <p:nvPicPr>
          <p:cNvPr id="10" name="MS900074704[1].wav">
            <a:hlinkClick r:id="" action="ppaction://media"/>
          </p:cNvPr>
          <p:cNvPicPr>
            <a:picLocks noRot="1" noChangeAspect="1"/>
          </p:cNvPicPr>
          <p:nvPr>
            <a:wavAudioFile r:embed="rId1" name="MS900074704[1].wav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7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Yonabeth\Desktop\TPT\ZZ Gustar\ZZGustar PPT for JPE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Gustar</a:t>
            </a:r>
            <a:endParaRPr lang="en-US" dirty="0">
              <a:ln w="381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5" name="MS900388490[1].wav">
            <a:hlinkClick r:id="" action="ppaction://media"/>
          </p:cNvPr>
          <p:cNvPicPr>
            <a:picLocks noRot="1" noChangeAspect="1"/>
          </p:cNvPicPr>
          <p:nvPr>
            <a:wavAudioFile r:embed="rId1" name="MS900388490[1].wav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72200" y="3276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505200"/>
            <a:ext cx="76200" cy="76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1600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 Black" pitchFamily="34" charset="0"/>
              </a:rPr>
              <a:t>Gustar</a:t>
            </a:r>
            <a:r>
              <a:rPr lang="en-US" sz="3200" dirty="0">
                <a:latin typeface="Arial Black" pitchFamily="34" charset="0"/>
              </a:rPr>
              <a:t> translates as ‘to like’ </a:t>
            </a:r>
          </a:p>
          <a:p>
            <a:pPr algn="ctr"/>
            <a:r>
              <a:rPr lang="en-US" sz="3200" dirty="0">
                <a:latin typeface="Arial Black" pitchFamily="34" charset="0"/>
              </a:rPr>
              <a:t>but it </a:t>
            </a:r>
            <a:r>
              <a:rPr lang="en-US" sz="32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really</a:t>
            </a:r>
            <a:r>
              <a:rPr lang="en-US" sz="3200" dirty="0">
                <a:latin typeface="Arial Black" pitchFamily="34" charset="0"/>
              </a:rPr>
              <a:t> means…..</a:t>
            </a:r>
          </a:p>
        </p:txBody>
      </p:sp>
      <p:pic>
        <p:nvPicPr>
          <p:cNvPr id="20" name="MS900075006[1].wav">
            <a:hlinkClick r:id="" action="ppaction://media"/>
          </p:cNvPr>
          <p:cNvPicPr>
            <a:picLocks noRot="1" noChangeAspect="1"/>
          </p:cNvPicPr>
          <p:nvPr>
            <a:wavAudioFile r:embed="rId2" name="MS900075006[1].wav"/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21" name="MS900075006[1].wav">
            <a:hlinkClick r:id="" action="ppaction://media"/>
          </p:cNvPr>
          <p:cNvPicPr>
            <a:picLocks noRot="1" noChangeAspect="1"/>
          </p:cNvPicPr>
          <p:nvPr>
            <a:wavAudioFile r:embed="rId2" name="MS900075006[1].wav"/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22" name="MS900075006[1].wav">
            <a:hlinkClick r:id="" action="ppaction://media"/>
          </p:cNvPr>
          <p:cNvPicPr>
            <a:picLocks noRot="1" noChangeAspect="1"/>
          </p:cNvPicPr>
          <p:nvPr>
            <a:wavAudioFile r:embed="rId2" name="MS900075006[1].wav"/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47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1.28585E-6 C 0.00712 0.00023 0.05348 0.01179 0.06268 -0.00694 C 0.06181 -0.01457 0.06059 -0.02035 0.05886 -0.02752 C 0.05973 -0.03099 0.05973 -0.03515 0.06146 -0.03793 C 0.0625 -0.03978 0.06493 -0.03862 0.0665 -0.03978 C 0.06806 -0.04094 0.06893 -0.04371 0.07049 -0.04487 C 0.08716 -0.05597 0.13646 -0.05181 0.13802 -0.05181 C 0.13976 -0.0525 0.14167 -0.05227 0.14323 -0.05366 C 0.14809 -0.05805 0.14566 -0.06938 0.14445 -0.07424 C 0.14254 -0.08187 0.13629 -0.08973 0.13282 -0.0969 C 0.1283 -0.11563 0.14289 -0.12419 0.15486 -0.12789 C 0.16771 -0.13645 0.17986 -0.14316 0.19393 -0.14709 C 0.19827 -0.15102 0.20243 -0.15171 0.20677 -0.15564 C 0.21511 -0.17206 0.20608 -0.18317 0.19514 -0.19195 C 0.18386 -0.20097 0.16997 -0.21022 0.15747 -0.21439 C 0.15469 -0.21531 0.15243 -0.21878 0.14966 -0.21971 C 0.14584 -0.22086 0.14184 -0.22086 0.13802 -0.22132 C 0.13334 -0.22294 0.12761 -0.22109 0.12379 -0.22479 C 0.12257 -0.22595 0.12622 -0.22734 0.12761 -0.22826 C 0.12934 -0.22965 0.13108 -0.23034 0.13282 -0.23173 C 0.13542 -0.23381 0.14063 -0.23867 0.14063 -0.23844 C 0.14427 -0.2463 0.14914 -0.24584 0.15486 -0.24908 C 0.16684 -0.25601 0.18629 -0.26688 0.19914 -0.26804 C 0.21164 -0.2692 0.22414 -0.2692 0.23664 -0.26989 C 0.24358 -0.27035 0.25052 -0.27105 0.25747 -0.27151 C 0.26042 -0.2722 0.26355 -0.2722 0.2665 -0.27336 C 0.2757 -0.27706 0.26927 -0.29186 0.27309 -0.30088 C 0.27778 -0.31175 0.29861 -0.31684 0.30677 -0.31823 C 0.30816 -0.31892 0.30938 -0.32008 0.31077 -0.32008 C 0.31823 -0.32008 0.33247 -0.31984 0.34184 -0.31661 C 0.34584 -0.31522 0.35365 -0.31244 0.35365 -0.3062 " pathEditMode="relative" rAng="0" ptsTypes="ffffffffffffffffffffffffffffff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4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47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162 C -0.00087 -0.04048 -0.03316 -0.06476 -0.05851 -0.08488 C -0.06945 -0.09367 -0.07882 -0.10592 -0.08959 -0.11448 C -0.11181 -0.13229 -0.13611 -0.14501 -0.16094 -0.15241 C -0.1658 -0.1538 -0.1717 -0.1575 -0.17657 -0.15773 C -0.19393 -0.15888 -0.21111 -0.15888 -0.22865 -0.15935 C -0.23802 -0.16351 -0.24549 -0.17114 -0.25452 -0.17669 C -0.26198 -0.18109 -0.27136 -0.18548 -0.27813 -0.19219 C -0.28212 -0.19658 -0.28368 -0.20074 -0.28698 -0.20606 C -0.29879 -0.22456 -0.30799 -0.24584 -0.31945 -0.2648 C -0.32205 -0.27637 -0.33247 -0.29256 -0.33889 -0.30135 C -0.34132 -0.30458 -0.34375 -0.30782 -0.3467 -0.3099 C -0.34931 -0.31175 -0.35452 -0.31337 -0.35452 -0.31337 C -0.38299 -0.31198 -0.38924 -0.31129 -0.41181 -0.30805 C -0.4191 -0.30343 -0.42691 -0.30227 -0.43368 -0.29603 C -0.45747 -0.30181 -0.4415 -0.29418 -0.45209 -0.30481 C -0.45452 -0.30736 -0.45973 -0.31152 -0.45973 -0.31152 C -0.47552 -0.3439 -0.50973 -0.35731 -0.53629 -0.36356 C -0.54584 -0.36286 -0.55539 -0.36263 -0.56493 -0.36171 C -0.56962 -0.36124 -0.57483 -0.35824 -0.57917 -0.35662 C -0.58941 -0.35269 -0.6 -0.34991 -0.61042 -0.34621 C -0.61823 -0.33927 -0.62865 -0.33696 -0.63785 -0.33419 C -0.64497 -0.32933 -0.65295 -0.32586 -0.66094 -0.32378 C -0.675 -0.31453 -0.6948 -0.31846 -0.70903 -0.31846 " pathEditMode="relative" ptsTypes="fffffffffffffffffffffff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4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47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C 0.00538 -0.01018 0.0092 -0.00995 0.01563 -0.01805 C 0.02066 -0.02453 0.02379 -0.03333 0.02795 -0.04097 C 0.0283 -0.04352 0.02865 -0.04606 0.02934 -0.04815 C 0.03056 -0.05092 0.03316 -0.05208 0.0342 -0.05486 C 0.04306 -0.08055 0.02604 -0.05208 0.04184 -0.07523 C 0.04809 -0.11018 0.04497 -0.12477 0.02934 -0.14398 C 0.01997 -0.15578 0.02726 -0.15162 0.01719 -0.15578 C 0.00729 -0.16412 -0.00104 -0.17453 -0.01232 -0.17847 C -0.01857 -0.18518 -0.02326 -0.18935 -0.03073 -0.1919 C -0.03784 -0.20208 -0.03628 -0.21018 -0.04166 -0.22152 C -0.04218 -0.25092 -0.04218 -0.2794 -0.04323 -0.30833 C -0.0434 -0.31782 -0.04774 -0.32384 -0.05104 -0.33125 C -0.06128 -0.35486 -0.07257 -0.36018 -0.09114 -0.36342 C -0.11302 -0.37291 -0.09427 -0.36551 -0.14982 -0.37014 C -0.15989 -0.37106 -0.16927 -0.3743 -0.17916 -0.37685 C -0.18593 -0.38102 -0.19218 -0.38588 -0.19948 -0.38842 C -0.20382 -0.39166 -0.20885 -0.3919 -0.21319 -0.39537 C -0.23038 -0.4081 -0.2026 -0.39722 -0.22569 -0.4044 C -0.23246 -0.41157 -0.23385 -0.42106 -0.23958 -0.42963 C -0.24236 -0.44166 -0.2401 -0.43426 -0.24739 -0.45 C -0.24843 -0.45254 -0.25052 -0.4574 -0.25052 -0.45671 C -0.25225 -0.46551 -0.25382 -0.47384 -0.25503 -0.48217 C -0.25607 -0.51134 -0.25069 -0.52129 -0.26423 -0.53449 C -0.2625 -0.54676 -0.26267 -0.5419 -0.26267 -0.54838 " pathEditMode="relative" rAng="0" ptsTypes="ffffffffffffffffffffffff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274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Yonabeth\Desktop\TPT\ZZ Gustar\ZZGustar PPT for JPEGS\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1371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2954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1381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25247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24016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2514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6677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35446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0" y="3657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48869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47638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6400" y="4876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te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57251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56020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5725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build="allAtOnce"/>
      <p:bldP spid="6" grpId="0" build="allAtOnce"/>
      <p:bldP spid="8" grpId="0"/>
      <p:bldP spid="9" grpId="0" build="allAtOnce"/>
      <p:bldP spid="10" grpId="0" build="allAtOnce"/>
      <p:bldP spid="11" grpId="0"/>
      <p:bldP spid="12" grpId="0" build="allAtOnce"/>
      <p:bldP spid="13" grpId="0" build="allAtOnce"/>
      <p:bldP spid="14" grpId="0"/>
      <p:bldP spid="15" grpId="0" build="allAtOnce"/>
      <p:bldP spid="16" grpId="0" build="allAtOnce"/>
      <p:bldP spid="17" grpId="0"/>
      <p:bldP spid="1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onabeth\Desktop\TPT\ZZ Gustar\JPEGS\Slid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1371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2954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381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te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2209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1336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2219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os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33629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32766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3362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2800" y="4572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44958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4572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600" y="57251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56020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5725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build="allAtOnce"/>
      <p:bldP spid="6" grpId="0" build="allAtOnce"/>
      <p:bldP spid="7" grpId="0"/>
      <p:bldP spid="8" grpId="0" build="allAtOnce"/>
      <p:bldP spid="9" grpId="0" build="allAtOnce"/>
      <p:bldP spid="10" grpId="0"/>
      <p:bldP spid="11" grpId="0" build="allAtOnce"/>
      <p:bldP spid="12" grpId="0" build="allAtOnce"/>
      <p:bldP spid="13" grpId="0"/>
      <p:bldP spid="14" grpId="0" build="allAtOnce"/>
      <p:bldP spid="15" grpId="0" build="allAtOnce"/>
      <p:bldP spid="16" grpId="0"/>
      <p:bldP spid="17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nabeth\Desktop\TPT\ZZ Gustar\JPEGS\Slide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81400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itchFamily="34" charset="0"/>
              </a:rPr>
              <a:t>It’s also possible to place it </a:t>
            </a:r>
            <a:r>
              <a:rPr lang="en-US" sz="33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before</a:t>
            </a:r>
            <a:r>
              <a:rPr lang="en-US" sz="2800" dirty="0">
                <a:latin typeface="Arial Black" pitchFamily="34" charset="0"/>
              </a:rPr>
              <a:t> the verb.</a:t>
            </a:r>
          </a:p>
        </p:txBody>
      </p:sp>
      <p:pic>
        <p:nvPicPr>
          <p:cNvPr id="4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91000"/>
            <a:ext cx="1143000" cy="1123738"/>
          </a:xfrm>
          <a:prstGeom prst="rect">
            <a:avLst/>
          </a:prstGeom>
          <a:noFill/>
        </p:spPr>
      </p:pic>
      <p:pic>
        <p:nvPicPr>
          <p:cNvPr id="5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800600"/>
            <a:ext cx="1143000" cy="11237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4724400"/>
            <a:ext cx="6781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Me </a:t>
            </a:r>
            <a:r>
              <a:rPr lang="en-US" sz="36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el sombrero</a:t>
            </a:r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El sombrero me </a:t>
            </a:r>
            <a:r>
              <a:rPr lang="en-US" sz="36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onabeth\Desktop\TPT\ZZ Gustar\JPEGS\Slide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81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itchFamily="34" charset="0"/>
              </a:rPr>
              <a:t>This CAN be confusing in 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3</a:t>
            </a:r>
            <a:r>
              <a:rPr lang="en-US" sz="2800" baseline="30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rd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person.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47244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Al </a:t>
            </a:r>
            <a:r>
              <a:rPr lang="en-US" sz="36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perro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le </a:t>
            </a:r>
            <a:r>
              <a:rPr lang="en-US" sz="36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el </a:t>
            </a:r>
            <a:r>
              <a:rPr lang="en-US" sz="36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gato</a:t>
            </a:r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El </a:t>
            </a:r>
            <a:r>
              <a:rPr lang="en-US" sz="36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perro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le </a:t>
            </a:r>
            <a:r>
              <a:rPr lang="en-US" sz="36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al </a:t>
            </a:r>
            <a:r>
              <a:rPr lang="en-US" sz="36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gato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US" sz="36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3" descr="C:\Users\Yonabeth\Desktop\13207804821579574065Shocked%20Bull.svg.me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267200"/>
            <a:ext cx="1905000" cy="1982849"/>
          </a:xfrm>
          <a:prstGeom prst="rect">
            <a:avLst/>
          </a:prstGeom>
          <a:noFill/>
        </p:spPr>
      </p:pic>
      <p:pic>
        <p:nvPicPr>
          <p:cNvPr id="6" name="MS900388506[1].wav">
            <a:hlinkClick r:id="" action="ppaction://media"/>
          </p:cNvPr>
          <p:cNvPicPr>
            <a:picLocks noRot="1" noChangeAspect="1"/>
          </p:cNvPicPr>
          <p:nvPr>
            <a:wavAudioFile r:embed="rId1" name="MS900388506[1].wav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Yonabeth\Desktop\TPT\ZZ Gustar\ZZGustar PPT for JPE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MS900388511[1].wav">
            <a:hlinkClick r:id="" action="ppaction://media"/>
          </p:cNvPr>
          <p:cNvPicPr>
            <a:picLocks noRot="1" noChangeAspect="1"/>
          </p:cNvPicPr>
          <p:nvPr>
            <a:wavAudioFile r:embed="rId1" name="MS900388511[1].wav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94872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6000" dirty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howcard Gothic" pitchFamily="82" charset="0"/>
              </a:rPr>
              <a:t>How can you know the meaning???</a:t>
            </a:r>
            <a:endParaRPr lang="en-US" sz="6000" dirty="0">
              <a:ln w="57150">
                <a:solidFill>
                  <a:schemeClr val="tx1"/>
                </a:solidFill>
              </a:ln>
              <a:solidFill>
                <a:srgbClr val="00B0F0"/>
              </a:solidFill>
              <a:latin typeface="Berlin Sans FB Demi" pitchFamily="34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2057400" y="1295400"/>
            <a:ext cx="1219200" cy="1143000"/>
          </a:xfrm>
          <a:prstGeom prst="donut">
            <a:avLst>
              <a:gd name="adj" fmla="val 1159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324600" y="2819400"/>
            <a:ext cx="1219200" cy="1143000"/>
          </a:xfrm>
          <a:prstGeom prst="donut">
            <a:avLst>
              <a:gd name="adj" fmla="val 1159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MS900388511[1].wav">
            <a:hlinkClick r:id="" action="ppaction://media"/>
          </p:cNvPr>
          <p:cNvPicPr>
            <a:picLocks noRot="1" noChangeAspect="1"/>
          </p:cNvPicPr>
          <p:nvPr>
            <a:wavAudioFile r:embed="rId1" name="MS900388511[1].wav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onabeth\Desktop\TPT\ZZ Gustar\JPEGS\Slide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ent-Up Arrow 2"/>
          <p:cNvSpPr/>
          <p:nvPr/>
        </p:nvSpPr>
        <p:spPr>
          <a:xfrm rot="10800000">
            <a:off x="152400" y="1447800"/>
            <a:ext cx="1143000" cy="2514600"/>
          </a:xfrm>
          <a:prstGeom prst="bentUpArrow">
            <a:avLst>
              <a:gd name="adj1" fmla="val 29138"/>
              <a:gd name="adj2" fmla="val 25000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nt-Up Arrow 3"/>
          <p:cNvSpPr/>
          <p:nvPr/>
        </p:nvSpPr>
        <p:spPr>
          <a:xfrm rot="5400000">
            <a:off x="609600" y="3810000"/>
            <a:ext cx="1066800" cy="1676400"/>
          </a:xfrm>
          <a:prstGeom prst="bentUpArrow">
            <a:avLst>
              <a:gd name="adj1" fmla="val 29433"/>
              <a:gd name="adj2" fmla="val 25000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-Up Arrow 4"/>
          <p:cNvSpPr/>
          <p:nvPr/>
        </p:nvSpPr>
        <p:spPr>
          <a:xfrm rot="16200000" flipH="1">
            <a:off x="7391402" y="3886199"/>
            <a:ext cx="1142999" cy="1600202"/>
          </a:xfrm>
          <a:prstGeom prst="bentUpArrow">
            <a:avLst>
              <a:gd name="adj1" fmla="val 26592"/>
              <a:gd name="adj2" fmla="val 25000"/>
              <a:gd name="adj3" fmla="val 2181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Bent-Up Arrow 5"/>
          <p:cNvSpPr/>
          <p:nvPr/>
        </p:nvSpPr>
        <p:spPr>
          <a:xfrm rot="10800000" flipH="1">
            <a:off x="7696200" y="2971800"/>
            <a:ext cx="1219200" cy="1066800"/>
          </a:xfrm>
          <a:prstGeom prst="bentUpArrow">
            <a:avLst>
              <a:gd name="adj1" fmla="val 26592"/>
              <a:gd name="adj2" fmla="val 25000"/>
              <a:gd name="adj3" fmla="val 2181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49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indirect object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105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9050">
                  <a:noFill/>
                </a:ln>
                <a:latin typeface="Arial Black" pitchFamily="34" charset="0"/>
              </a:rPr>
              <a:t>Who/what is being pleased</a:t>
            </a:r>
          </a:p>
        </p:txBody>
      </p:sp>
      <p:sp>
        <p:nvSpPr>
          <p:cNvPr id="9" name="Donut 8"/>
          <p:cNvSpPr/>
          <p:nvPr/>
        </p:nvSpPr>
        <p:spPr>
          <a:xfrm>
            <a:off x="1143000" y="990600"/>
            <a:ext cx="1219200" cy="1143000"/>
          </a:xfrm>
          <a:prstGeom prst="donut">
            <a:avLst>
              <a:gd name="adj" fmla="val 1159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5410200" y="2514600"/>
            <a:ext cx="1219200" cy="1143000"/>
          </a:xfrm>
          <a:prstGeom prst="donut">
            <a:avLst>
              <a:gd name="adj" fmla="val 1159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-Up Arrow 10"/>
          <p:cNvSpPr/>
          <p:nvPr/>
        </p:nvSpPr>
        <p:spPr>
          <a:xfrm rot="10800000">
            <a:off x="381000" y="2971800"/>
            <a:ext cx="990600" cy="2362200"/>
          </a:xfrm>
          <a:prstGeom prst="bentUpArrow">
            <a:avLst>
              <a:gd name="adj1" fmla="val 32844"/>
              <a:gd name="adj2" fmla="val 25000"/>
              <a:gd name="adj3" fmla="val 25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5400" y="5638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subject </a:t>
            </a:r>
          </a:p>
        </p:txBody>
      </p:sp>
      <p:sp>
        <p:nvSpPr>
          <p:cNvPr id="13" name="Bent-Up Arrow 12"/>
          <p:cNvSpPr/>
          <p:nvPr/>
        </p:nvSpPr>
        <p:spPr>
          <a:xfrm flipV="1">
            <a:off x="7924800" y="1447800"/>
            <a:ext cx="1143000" cy="3733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 rot="5400000">
            <a:off x="1409700" y="4457700"/>
            <a:ext cx="914400" cy="2819400"/>
          </a:xfrm>
          <a:prstGeom prst="bentUpArrow">
            <a:avLst>
              <a:gd name="adj1" fmla="val 32881"/>
              <a:gd name="adj2" fmla="val 25000"/>
              <a:gd name="adj3" fmla="val 3189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-Up Arrow 14"/>
          <p:cNvSpPr/>
          <p:nvPr/>
        </p:nvSpPr>
        <p:spPr>
          <a:xfrm rot="5400000" flipV="1">
            <a:off x="6972300" y="4381500"/>
            <a:ext cx="1066800" cy="2819400"/>
          </a:xfrm>
          <a:prstGeom prst="bentUpArrow">
            <a:avLst>
              <a:gd name="adj1" fmla="val 29433"/>
              <a:gd name="adj2" fmla="val 25000"/>
              <a:gd name="adj3" fmla="val 25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nut 15"/>
          <p:cNvSpPr/>
          <p:nvPr/>
        </p:nvSpPr>
        <p:spPr>
          <a:xfrm>
            <a:off x="1066800" y="2590800"/>
            <a:ext cx="1219200" cy="1143000"/>
          </a:xfrm>
          <a:prstGeom prst="donut">
            <a:avLst>
              <a:gd name="adj" fmla="val 11595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5410200" y="1066800"/>
            <a:ext cx="1219200" cy="1143000"/>
          </a:xfrm>
          <a:prstGeom prst="donut">
            <a:avLst>
              <a:gd name="adj" fmla="val 11595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320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9050">
                  <a:noFill/>
                </a:ln>
                <a:latin typeface="Arial Black" pitchFamily="34" charset="0"/>
              </a:rPr>
              <a:t>Who/what is pleasing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onabeth\Desktop\TPT\ZZ Gustar\JPEGS\Slid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Yonabeth\Desktop\TPT\ZZ Gustar\JPEGS\Slide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29200" y="1295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21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129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  <p:pic>
        <p:nvPicPr>
          <p:cNvPr id="6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38400"/>
            <a:ext cx="533400" cy="5244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91000" y="3200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3124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3200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pic>
        <p:nvPicPr>
          <p:cNvPr id="10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533400" cy="5244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0" y="5105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502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510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pic>
        <p:nvPicPr>
          <p:cNvPr id="14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876389"/>
            <a:ext cx="533400" cy="524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build="allAtOnce"/>
      <p:bldP spid="7" grpId="0" build="allAtOnce"/>
      <p:bldP spid="8" grpId="0"/>
      <p:bldP spid="9" grpId="0" build="allAtOnce"/>
      <p:bldP spid="11" grpId="0" build="allAtOnce"/>
      <p:bldP spid="12" grpId="0"/>
      <p:bldP spid="1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Yonabeth\Desktop\TPT\ZZ Gustar\JPEGS\Slide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29200" y="1295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21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129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  <p:pic>
        <p:nvPicPr>
          <p:cNvPr id="6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533400" cy="5244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3200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3124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0" y="3200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pic>
        <p:nvPicPr>
          <p:cNvPr id="13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52389"/>
            <a:ext cx="533400" cy="52441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81400" y="5105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502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510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pic>
        <p:nvPicPr>
          <p:cNvPr id="17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876389"/>
            <a:ext cx="533400" cy="524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build="allAtOnce"/>
      <p:bldP spid="7" grpId="0" build="allAtOnce"/>
      <p:bldP spid="8" grpId="0"/>
      <p:bldP spid="12" grpId="0" build="allAtOnce"/>
      <p:bldP spid="14" grpId="0" build="allAtOnce"/>
      <p:bldP spid="15" grpId="0"/>
      <p:bldP spid="16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onabeth\Desktop\TPT\ZZ Gustar\JPEGS\Slide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81600" y="1295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121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129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  <p:pic>
        <p:nvPicPr>
          <p:cNvPr id="6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47389"/>
            <a:ext cx="533400" cy="5244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81600" y="3200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3124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3200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  <p:pic>
        <p:nvPicPr>
          <p:cNvPr id="10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52389"/>
            <a:ext cx="533400" cy="5244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53000" y="5105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502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510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pic>
        <p:nvPicPr>
          <p:cNvPr id="14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867400"/>
            <a:ext cx="533400" cy="524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build="allAtOnce"/>
      <p:bldP spid="7" grpId="0" build="allAtOnce"/>
      <p:bldP spid="8" grpId="0"/>
      <p:bldP spid="9" grpId="0" build="allAtOnce"/>
      <p:bldP spid="11" grpId="0" build="allAtOnce"/>
      <p:bldP spid="12" grpId="0"/>
      <p:bldP spid="1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onabeth\Desktop\TPT\ZZ Gustar\ZZGustar PPT for JPEGS\Slid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MS900388541[1].wav">
            <a:hlinkClick r:id="" action="ppaction://media"/>
          </p:cNvPr>
          <p:cNvPicPr>
            <a:picLocks noRot="1" noChangeAspect="1"/>
          </p:cNvPicPr>
          <p:nvPr>
            <a:wavAudioFile r:embed="rId1" name="MS900388541[1].wav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4" name="Picture 5" descr="C:\Users\Yonabeth\Desktop\TPT\whip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37052" flipH="1">
            <a:off x="4655218" y="2456763"/>
            <a:ext cx="2587939" cy="14510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0597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to be pleasing</a:t>
            </a:r>
          </a:p>
        </p:txBody>
      </p:sp>
      <p:pic>
        <p:nvPicPr>
          <p:cNvPr id="6" name="Picture 3" descr="C:\Users\Yonabeth\Desktop\thick-thought-bubble-md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152400"/>
            <a:ext cx="2133600" cy="18126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38600" y="609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Huh???</a:t>
            </a:r>
          </a:p>
        </p:txBody>
      </p:sp>
      <p:pic>
        <p:nvPicPr>
          <p:cNvPr id="8" name="MS900388506[1].wav">
            <a:hlinkClick r:id="" action="ppaction://media"/>
          </p:cNvPr>
          <p:cNvPicPr>
            <a:picLocks noRot="1" noChangeAspect="1"/>
          </p:cNvPicPr>
          <p:nvPr>
            <a:wavAudioFile r:embed="rId2" name="MS900388506[1].wav"/>
          </p:nvPr>
        </p:nvPicPr>
        <p:blipFill>
          <a:blip r:embed="rId8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7024662" y="2430050"/>
            <a:ext cx="442938" cy="942542"/>
          </a:xfrm>
          <a:custGeom>
            <a:avLst/>
            <a:gdLst>
              <a:gd name="connsiteX0" fmla="*/ 83127 w 442938"/>
              <a:gd name="connsiteY0" fmla="*/ 16267 h 942542"/>
              <a:gd name="connsiteX1" fmla="*/ 59377 w 442938"/>
              <a:gd name="connsiteY1" fmla="*/ 87519 h 942542"/>
              <a:gd name="connsiteX2" fmla="*/ 47501 w 442938"/>
              <a:gd name="connsiteY2" fmla="*/ 123145 h 942542"/>
              <a:gd name="connsiteX3" fmla="*/ 23751 w 442938"/>
              <a:gd name="connsiteY3" fmla="*/ 158771 h 942542"/>
              <a:gd name="connsiteX4" fmla="*/ 0 w 442938"/>
              <a:gd name="connsiteY4" fmla="*/ 289399 h 942542"/>
              <a:gd name="connsiteX5" fmla="*/ 11875 w 442938"/>
              <a:gd name="connsiteY5" fmla="*/ 396277 h 942542"/>
              <a:gd name="connsiteX6" fmla="*/ 23751 w 442938"/>
              <a:gd name="connsiteY6" fmla="*/ 621908 h 942542"/>
              <a:gd name="connsiteX7" fmla="*/ 47501 w 442938"/>
              <a:gd name="connsiteY7" fmla="*/ 657534 h 942542"/>
              <a:gd name="connsiteX8" fmla="*/ 106878 w 442938"/>
              <a:gd name="connsiteY8" fmla="*/ 728786 h 942542"/>
              <a:gd name="connsiteX9" fmla="*/ 142504 w 442938"/>
              <a:gd name="connsiteY9" fmla="*/ 800038 h 942542"/>
              <a:gd name="connsiteX10" fmla="*/ 178130 w 442938"/>
              <a:gd name="connsiteY10" fmla="*/ 823789 h 942542"/>
              <a:gd name="connsiteX11" fmla="*/ 237506 w 442938"/>
              <a:gd name="connsiteY11" fmla="*/ 871290 h 942542"/>
              <a:gd name="connsiteX12" fmla="*/ 261257 w 442938"/>
              <a:gd name="connsiteY12" fmla="*/ 906916 h 942542"/>
              <a:gd name="connsiteX13" fmla="*/ 296883 w 442938"/>
              <a:gd name="connsiteY13" fmla="*/ 918792 h 942542"/>
              <a:gd name="connsiteX14" fmla="*/ 332509 w 442938"/>
              <a:gd name="connsiteY14" fmla="*/ 942542 h 942542"/>
              <a:gd name="connsiteX15" fmla="*/ 368135 w 442938"/>
              <a:gd name="connsiteY15" fmla="*/ 930667 h 942542"/>
              <a:gd name="connsiteX16" fmla="*/ 391886 w 442938"/>
              <a:gd name="connsiteY16" fmla="*/ 859415 h 942542"/>
              <a:gd name="connsiteX17" fmla="*/ 332509 w 442938"/>
              <a:gd name="connsiteY17" fmla="*/ 800038 h 942542"/>
              <a:gd name="connsiteX18" fmla="*/ 415636 w 442938"/>
              <a:gd name="connsiteY18" fmla="*/ 716911 h 942542"/>
              <a:gd name="connsiteX19" fmla="*/ 439387 w 442938"/>
              <a:gd name="connsiteY19" fmla="*/ 633784 h 942542"/>
              <a:gd name="connsiteX20" fmla="*/ 368135 w 442938"/>
              <a:gd name="connsiteY20" fmla="*/ 610033 h 942542"/>
              <a:gd name="connsiteX21" fmla="*/ 308758 w 442938"/>
              <a:gd name="connsiteY21" fmla="*/ 550656 h 942542"/>
              <a:gd name="connsiteX22" fmla="*/ 332509 w 442938"/>
              <a:gd name="connsiteY22" fmla="*/ 443779 h 942542"/>
              <a:gd name="connsiteX23" fmla="*/ 368135 w 442938"/>
              <a:gd name="connsiteY23" fmla="*/ 408153 h 942542"/>
              <a:gd name="connsiteX24" fmla="*/ 427512 w 442938"/>
              <a:gd name="connsiteY24" fmla="*/ 360651 h 942542"/>
              <a:gd name="connsiteX25" fmla="*/ 439387 w 442938"/>
              <a:gd name="connsiteY25" fmla="*/ 325025 h 942542"/>
              <a:gd name="connsiteX26" fmla="*/ 380010 w 442938"/>
              <a:gd name="connsiteY26" fmla="*/ 277524 h 942542"/>
              <a:gd name="connsiteX27" fmla="*/ 368135 w 442938"/>
              <a:gd name="connsiteY27" fmla="*/ 241898 h 942542"/>
              <a:gd name="connsiteX28" fmla="*/ 296883 w 442938"/>
              <a:gd name="connsiteY28" fmla="*/ 194397 h 942542"/>
              <a:gd name="connsiteX29" fmla="*/ 225631 w 442938"/>
              <a:gd name="connsiteY29" fmla="*/ 158771 h 942542"/>
              <a:gd name="connsiteX30" fmla="*/ 190005 w 442938"/>
              <a:gd name="connsiteY30" fmla="*/ 135020 h 942542"/>
              <a:gd name="connsiteX31" fmla="*/ 154379 w 442938"/>
              <a:gd name="connsiteY31" fmla="*/ 123145 h 942542"/>
              <a:gd name="connsiteX32" fmla="*/ 130628 w 442938"/>
              <a:gd name="connsiteY32" fmla="*/ 87519 h 942542"/>
              <a:gd name="connsiteX33" fmla="*/ 118753 w 442938"/>
              <a:gd name="connsiteY33" fmla="*/ 51893 h 942542"/>
              <a:gd name="connsiteX34" fmla="*/ 83127 w 442938"/>
              <a:gd name="connsiteY34" fmla="*/ 16267 h 94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2938" h="942542">
                <a:moveTo>
                  <a:pt x="83127" y="16267"/>
                </a:moveTo>
                <a:cubicBezTo>
                  <a:pt x="73231" y="22205"/>
                  <a:pt x="67294" y="63768"/>
                  <a:pt x="59377" y="87519"/>
                </a:cubicBezTo>
                <a:cubicBezTo>
                  <a:pt x="55419" y="99394"/>
                  <a:pt x="54444" y="112729"/>
                  <a:pt x="47501" y="123145"/>
                </a:cubicBezTo>
                <a:lnTo>
                  <a:pt x="23751" y="158771"/>
                </a:lnTo>
                <a:cubicBezTo>
                  <a:pt x="19888" y="178082"/>
                  <a:pt x="0" y="274198"/>
                  <a:pt x="0" y="289399"/>
                </a:cubicBezTo>
                <a:cubicBezTo>
                  <a:pt x="0" y="325244"/>
                  <a:pt x="7917" y="360651"/>
                  <a:pt x="11875" y="396277"/>
                </a:cubicBezTo>
                <a:cubicBezTo>
                  <a:pt x="15834" y="471487"/>
                  <a:pt x="13575" y="547284"/>
                  <a:pt x="23751" y="621908"/>
                </a:cubicBezTo>
                <a:cubicBezTo>
                  <a:pt x="25679" y="636049"/>
                  <a:pt x="38364" y="646570"/>
                  <a:pt x="47501" y="657534"/>
                </a:cubicBezTo>
                <a:cubicBezTo>
                  <a:pt x="123703" y="748978"/>
                  <a:pt x="47904" y="640327"/>
                  <a:pt x="106878" y="728786"/>
                </a:cubicBezTo>
                <a:cubicBezTo>
                  <a:pt x="116537" y="757763"/>
                  <a:pt x="119482" y="777016"/>
                  <a:pt x="142504" y="800038"/>
                </a:cubicBezTo>
                <a:cubicBezTo>
                  <a:pt x="152596" y="810130"/>
                  <a:pt x="166255" y="815872"/>
                  <a:pt x="178130" y="823789"/>
                </a:cubicBezTo>
                <a:cubicBezTo>
                  <a:pt x="246192" y="925885"/>
                  <a:pt x="155565" y="805738"/>
                  <a:pt x="237506" y="871290"/>
                </a:cubicBezTo>
                <a:cubicBezTo>
                  <a:pt x="248651" y="880206"/>
                  <a:pt x="250112" y="898000"/>
                  <a:pt x="261257" y="906916"/>
                </a:cubicBezTo>
                <a:cubicBezTo>
                  <a:pt x="271032" y="914736"/>
                  <a:pt x="285687" y="913194"/>
                  <a:pt x="296883" y="918792"/>
                </a:cubicBezTo>
                <a:cubicBezTo>
                  <a:pt x="309648" y="925175"/>
                  <a:pt x="320634" y="934625"/>
                  <a:pt x="332509" y="942542"/>
                </a:cubicBezTo>
                <a:cubicBezTo>
                  <a:pt x="344384" y="938584"/>
                  <a:pt x="360859" y="940853"/>
                  <a:pt x="368135" y="930667"/>
                </a:cubicBezTo>
                <a:cubicBezTo>
                  <a:pt x="382687" y="910295"/>
                  <a:pt x="391886" y="859415"/>
                  <a:pt x="391886" y="859415"/>
                </a:cubicBezTo>
                <a:cubicBezTo>
                  <a:pt x="381160" y="852264"/>
                  <a:pt x="327402" y="823022"/>
                  <a:pt x="332509" y="800038"/>
                </a:cubicBezTo>
                <a:cubicBezTo>
                  <a:pt x="347753" y="731437"/>
                  <a:pt x="370121" y="732082"/>
                  <a:pt x="415636" y="716911"/>
                </a:cubicBezTo>
                <a:cubicBezTo>
                  <a:pt x="418513" y="708279"/>
                  <a:pt x="442938" y="638046"/>
                  <a:pt x="439387" y="633784"/>
                </a:cubicBezTo>
                <a:cubicBezTo>
                  <a:pt x="423360" y="614551"/>
                  <a:pt x="368135" y="610033"/>
                  <a:pt x="368135" y="610033"/>
                </a:cubicBezTo>
                <a:cubicBezTo>
                  <a:pt x="349135" y="597366"/>
                  <a:pt x="311925" y="579156"/>
                  <a:pt x="308758" y="550656"/>
                </a:cubicBezTo>
                <a:cubicBezTo>
                  <a:pt x="308142" y="545116"/>
                  <a:pt x="320584" y="461666"/>
                  <a:pt x="332509" y="443779"/>
                </a:cubicBezTo>
                <a:cubicBezTo>
                  <a:pt x="341825" y="429805"/>
                  <a:pt x="357384" y="421055"/>
                  <a:pt x="368135" y="408153"/>
                </a:cubicBezTo>
                <a:cubicBezTo>
                  <a:pt x="409455" y="358570"/>
                  <a:pt x="369027" y="380147"/>
                  <a:pt x="427512" y="360651"/>
                </a:cubicBezTo>
                <a:cubicBezTo>
                  <a:pt x="431470" y="348776"/>
                  <a:pt x="441445" y="337372"/>
                  <a:pt x="439387" y="325025"/>
                </a:cubicBezTo>
                <a:cubicBezTo>
                  <a:pt x="433067" y="287108"/>
                  <a:pt x="407798" y="286786"/>
                  <a:pt x="380010" y="277524"/>
                </a:cubicBezTo>
                <a:cubicBezTo>
                  <a:pt x="376052" y="265649"/>
                  <a:pt x="376986" y="250749"/>
                  <a:pt x="368135" y="241898"/>
                </a:cubicBezTo>
                <a:cubicBezTo>
                  <a:pt x="347951" y="221714"/>
                  <a:pt x="320634" y="210231"/>
                  <a:pt x="296883" y="194397"/>
                </a:cubicBezTo>
                <a:cubicBezTo>
                  <a:pt x="250840" y="163702"/>
                  <a:pt x="274798" y="175160"/>
                  <a:pt x="225631" y="158771"/>
                </a:cubicBezTo>
                <a:cubicBezTo>
                  <a:pt x="213756" y="150854"/>
                  <a:pt x="202771" y="141403"/>
                  <a:pt x="190005" y="135020"/>
                </a:cubicBezTo>
                <a:cubicBezTo>
                  <a:pt x="178809" y="129422"/>
                  <a:pt x="164154" y="130965"/>
                  <a:pt x="154379" y="123145"/>
                </a:cubicBezTo>
                <a:cubicBezTo>
                  <a:pt x="143234" y="114229"/>
                  <a:pt x="138545" y="99394"/>
                  <a:pt x="130628" y="87519"/>
                </a:cubicBezTo>
                <a:cubicBezTo>
                  <a:pt x="126670" y="75644"/>
                  <a:pt x="124351" y="63089"/>
                  <a:pt x="118753" y="51893"/>
                </a:cubicBezTo>
                <a:cubicBezTo>
                  <a:pt x="92806" y="0"/>
                  <a:pt x="93023" y="10329"/>
                  <a:pt x="83127" y="16267"/>
                </a:cubicBezTo>
                <a:close/>
              </a:path>
            </a:pathLst>
          </a:custGeom>
          <a:solidFill>
            <a:srgbClr val="CC9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191769" y="3384468"/>
            <a:ext cx="242184" cy="178129"/>
          </a:xfrm>
          <a:custGeom>
            <a:avLst/>
            <a:gdLst>
              <a:gd name="connsiteX0" fmla="*/ 206558 w 242184"/>
              <a:gd name="connsiteY0" fmla="*/ 11875 h 178129"/>
              <a:gd name="connsiteX1" fmla="*/ 159057 w 242184"/>
              <a:gd name="connsiteY1" fmla="*/ 0 h 178129"/>
              <a:gd name="connsiteX2" fmla="*/ 28428 w 242184"/>
              <a:gd name="connsiteY2" fmla="*/ 23750 h 178129"/>
              <a:gd name="connsiteX3" fmla="*/ 28428 w 242184"/>
              <a:gd name="connsiteY3" fmla="*/ 142503 h 178129"/>
              <a:gd name="connsiteX4" fmla="*/ 111556 w 242184"/>
              <a:gd name="connsiteY4" fmla="*/ 178129 h 178129"/>
              <a:gd name="connsiteX5" fmla="*/ 242184 w 242184"/>
              <a:gd name="connsiteY5" fmla="*/ 166254 h 17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184" h="178129">
                <a:moveTo>
                  <a:pt x="206558" y="11875"/>
                </a:moveTo>
                <a:cubicBezTo>
                  <a:pt x="190724" y="7917"/>
                  <a:pt x="175378" y="0"/>
                  <a:pt x="159057" y="0"/>
                </a:cubicBezTo>
                <a:cubicBezTo>
                  <a:pt x="91917" y="0"/>
                  <a:pt x="78530" y="7050"/>
                  <a:pt x="28428" y="23750"/>
                </a:cubicBezTo>
                <a:cubicBezTo>
                  <a:pt x="14313" y="66096"/>
                  <a:pt x="0" y="91333"/>
                  <a:pt x="28428" y="142503"/>
                </a:cubicBezTo>
                <a:cubicBezTo>
                  <a:pt x="35099" y="154510"/>
                  <a:pt x="95924" y="172918"/>
                  <a:pt x="111556" y="178129"/>
                </a:cubicBezTo>
                <a:cubicBezTo>
                  <a:pt x="234248" y="165860"/>
                  <a:pt x="190527" y="166254"/>
                  <a:pt x="242184" y="166254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239000" y="3352800"/>
            <a:ext cx="243256" cy="126400"/>
          </a:xfrm>
          <a:custGeom>
            <a:avLst/>
            <a:gdLst>
              <a:gd name="connsiteX0" fmla="*/ 190006 w 243256"/>
              <a:gd name="connsiteY0" fmla="*/ 7647 h 126400"/>
              <a:gd name="connsiteX1" fmla="*/ 35626 w 243256"/>
              <a:gd name="connsiteY1" fmla="*/ 43273 h 126400"/>
              <a:gd name="connsiteX2" fmla="*/ 11876 w 243256"/>
              <a:gd name="connsiteY2" fmla="*/ 78898 h 126400"/>
              <a:gd name="connsiteX3" fmla="*/ 0 w 243256"/>
              <a:gd name="connsiteY3" fmla="*/ 114524 h 126400"/>
              <a:gd name="connsiteX4" fmla="*/ 35626 w 243256"/>
              <a:gd name="connsiteY4" fmla="*/ 126400 h 126400"/>
              <a:gd name="connsiteX5" fmla="*/ 201881 w 243256"/>
              <a:gd name="connsiteY5" fmla="*/ 102649 h 126400"/>
              <a:gd name="connsiteX6" fmla="*/ 213756 w 243256"/>
              <a:gd name="connsiteY6" fmla="*/ 31397 h 126400"/>
              <a:gd name="connsiteX7" fmla="*/ 190006 w 243256"/>
              <a:gd name="connsiteY7" fmla="*/ 7647 h 1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256" h="126400">
                <a:moveTo>
                  <a:pt x="190006" y="7647"/>
                </a:moveTo>
                <a:cubicBezTo>
                  <a:pt x="160318" y="9626"/>
                  <a:pt x="78899" y="0"/>
                  <a:pt x="35626" y="43273"/>
                </a:cubicBezTo>
                <a:cubicBezTo>
                  <a:pt x="25534" y="53365"/>
                  <a:pt x="18259" y="66133"/>
                  <a:pt x="11876" y="78898"/>
                </a:cubicBezTo>
                <a:cubicBezTo>
                  <a:pt x="6278" y="90094"/>
                  <a:pt x="3959" y="102649"/>
                  <a:pt x="0" y="114524"/>
                </a:cubicBezTo>
                <a:cubicBezTo>
                  <a:pt x="11875" y="118483"/>
                  <a:pt x="23108" y="126400"/>
                  <a:pt x="35626" y="126400"/>
                </a:cubicBezTo>
                <a:cubicBezTo>
                  <a:pt x="139692" y="126400"/>
                  <a:pt x="135950" y="124625"/>
                  <a:pt x="201881" y="102649"/>
                </a:cubicBezTo>
                <a:cubicBezTo>
                  <a:pt x="217627" y="79030"/>
                  <a:pt x="243256" y="60897"/>
                  <a:pt x="213756" y="31397"/>
                </a:cubicBezTo>
                <a:cubicBezTo>
                  <a:pt x="208158" y="25799"/>
                  <a:pt x="219694" y="5668"/>
                  <a:pt x="190006" y="764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219784" y="3384605"/>
            <a:ext cx="92145" cy="145774"/>
          </a:xfrm>
          <a:custGeom>
            <a:avLst/>
            <a:gdLst>
              <a:gd name="connsiteX0" fmla="*/ 47708 w 92145"/>
              <a:gd name="connsiteY0" fmla="*/ 18553 h 145774"/>
              <a:gd name="connsiteX1" fmla="*/ 23854 w 92145"/>
              <a:gd name="connsiteY1" fmla="*/ 34456 h 145774"/>
              <a:gd name="connsiteX2" fmla="*/ 0 w 92145"/>
              <a:gd name="connsiteY2" fmla="*/ 82164 h 145774"/>
              <a:gd name="connsiteX3" fmla="*/ 7952 w 92145"/>
              <a:gd name="connsiteY3" fmla="*/ 113969 h 145774"/>
              <a:gd name="connsiteX4" fmla="*/ 55659 w 92145"/>
              <a:gd name="connsiteY4" fmla="*/ 145774 h 145774"/>
              <a:gd name="connsiteX5" fmla="*/ 47708 w 92145"/>
              <a:gd name="connsiteY5" fmla="*/ 18553 h 14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45" h="145774">
                <a:moveTo>
                  <a:pt x="47708" y="18553"/>
                </a:moveTo>
                <a:cubicBezTo>
                  <a:pt x="42407" y="0"/>
                  <a:pt x="30611" y="27699"/>
                  <a:pt x="23854" y="34456"/>
                </a:cubicBezTo>
                <a:cubicBezTo>
                  <a:pt x="8442" y="49869"/>
                  <a:pt x="6467" y="62765"/>
                  <a:pt x="0" y="82164"/>
                </a:cubicBezTo>
                <a:cubicBezTo>
                  <a:pt x="2651" y="92766"/>
                  <a:pt x="756" y="105745"/>
                  <a:pt x="7952" y="113969"/>
                </a:cubicBezTo>
                <a:cubicBezTo>
                  <a:pt x="20538" y="128352"/>
                  <a:pt x="55659" y="145774"/>
                  <a:pt x="55659" y="145774"/>
                </a:cubicBezTo>
                <a:cubicBezTo>
                  <a:pt x="92145" y="91046"/>
                  <a:pt x="53009" y="37106"/>
                  <a:pt x="47708" y="1855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239000" y="3378800"/>
            <a:ext cx="304800" cy="126400"/>
          </a:xfrm>
          <a:custGeom>
            <a:avLst/>
            <a:gdLst>
              <a:gd name="connsiteX0" fmla="*/ 190006 w 243256"/>
              <a:gd name="connsiteY0" fmla="*/ 7647 h 126400"/>
              <a:gd name="connsiteX1" fmla="*/ 35626 w 243256"/>
              <a:gd name="connsiteY1" fmla="*/ 43273 h 126400"/>
              <a:gd name="connsiteX2" fmla="*/ 11876 w 243256"/>
              <a:gd name="connsiteY2" fmla="*/ 78898 h 126400"/>
              <a:gd name="connsiteX3" fmla="*/ 0 w 243256"/>
              <a:gd name="connsiteY3" fmla="*/ 114524 h 126400"/>
              <a:gd name="connsiteX4" fmla="*/ 35626 w 243256"/>
              <a:gd name="connsiteY4" fmla="*/ 126400 h 126400"/>
              <a:gd name="connsiteX5" fmla="*/ 201881 w 243256"/>
              <a:gd name="connsiteY5" fmla="*/ 102649 h 126400"/>
              <a:gd name="connsiteX6" fmla="*/ 213756 w 243256"/>
              <a:gd name="connsiteY6" fmla="*/ 31397 h 126400"/>
              <a:gd name="connsiteX7" fmla="*/ 190006 w 243256"/>
              <a:gd name="connsiteY7" fmla="*/ 7647 h 1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256" h="126400">
                <a:moveTo>
                  <a:pt x="190006" y="7647"/>
                </a:moveTo>
                <a:cubicBezTo>
                  <a:pt x="160318" y="9626"/>
                  <a:pt x="78899" y="0"/>
                  <a:pt x="35626" y="43273"/>
                </a:cubicBezTo>
                <a:cubicBezTo>
                  <a:pt x="25534" y="53365"/>
                  <a:pt x="18259" y="66133"/>
                  <a:pt x="11876" y="78898"/>
                </a:cubicBezTo>
                <a:cubicBezTo>
                  <a:pt x="6278" y="90094"/>
                  <a:pt x="3959" y="102649"/>
                  <a:pt x="0" y="114524"/>
                </a:cubicBezTo>
                <a:cubicBezTo>
                  <a:pt x="11875" y="118483"/>
                  <a:pt x="23108" y="126400"/>
                  <a:pt x="35626" y="126400"/>
                </a:cubicBezTo>
                <a:cubicBezTo>
                  <a:pt x="139692" y="126400"/>
                  <a:pt x="135950" y="124625"/>
                  <a:pt x="201881" y="102649"/>
                </a:cubicBezTo>
                <a:cubicBezTo>
                  <a:pt x="217627" y="79030"/>
                  <a:pt x="243256" y="60897"/>
                  <a:pt x="213756" y="31397"/>
                </a:cubicBezTo>
                <a:cubicBezTo>
                  <a:pt x="208158" y="25799"/>
                  <a:pt x="219694" y="5668"/>
                  <a:pt x="190006" y="764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238338" y="3458817"/>
            <a:ext cx="283596" cy="119270"/>
          </a:xfrm>
          <a:custGeom>
            <a:avLst/>
            <a:gdLst>
              <a:gd name="connsiteX0" fmla="*/ 13252 w 283596"/>
              <a:gd name="connsiteY0" fmla="*/ 87465 h 119270"/>
              <a:gd name="connsiteX1" fmla="*/ 116619 w 283596"/>
              <a:gd name="connsiteY1" fmla="*/ 95416 h 119270"/>
              <a:gd name="connsiteX2" fmla="*/ 164326 w 283596"/>
              <a:gd name="connsiteY2" fmla="*/ 111319 h 119270"/>
              <a:gd name="connsiteX3" fmla="*/ 188180 w 283596"/>
              <a:gd name="connsiteY3" fmla="*/ 119270 h 119270"/>
              <a:gd name="connsiteX4" fmla="*/ 259742 w 283596"/>
              <a:gd name="connsiteY4" fmla="*/ 103367 h 119270"/>
              <a:gd name="connsiteX5" fmla="*/ 275645 w 283596"/>
              <a:gd name="connsiteY5" fmla="*/ 79513 h 119270"/>
              <a:gd name="connsiteX6" fmla="*/ 283596 w 283596"/>
              <a:gd name="connsiteY6" fmla="*/ 55660 h 119270"/>
              <a:gd name="connsiteX7" fmla="*/ 259742 w 283596"/>
              <a:gd name="connsiteY7" fmla="*/ 7952 h 119270"/>
              <a:gd name="connsiteX8" fmla="*/ 235888 w 283596"/>
              <a:gd name="connsiteY8" fmla="*/ 0 h 119270"/>
              <a:gd name="connsiteX9" fmla="*/ 148424 w 283596"/>
              <a:gd name="connsiteY9" fmla="*/ 7952 h 119270"/>
              <a:gd name="connsiteX10" fmla="*/ 100716 w 283596"/>
              <a:gd name="connsiteY10" fmla="*/ 23854 h 119270"/>
              <a:gd name="connsiteX11" fmla="*/ 68911 w 283596"/>
              <a:gd name="connsiteY11" fmla="*/ 31806 h 119270"/>
              <a:gd name="connsiteX12" fmla="*/ 45057 w 283596"/>
              <a:gd name="connsiteY12" fmla="*/ 47708 h 119270"/>
              <a:gd name="connsiteX13" fmla="*/ 37105 w 283596"/>
              <a:gd name="connsiteY13" fmla="*/ 71562 h 119270"/>
              <a:gd name="connsiteX14" fmla="*/ 13252 w 283596"/>
              <a:gd name="connsiteY14" fmla="*/ 87465 h 1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596" h="119270">
                <a:moveTo>
                  <a:pt x="13252" y="87465"/>
                </a:moveTo>
                <a:cubicBezTo>
                  <a:pt x="26504" y="91441"/>
                  <a:pt x="82484" y="90026"/>
                  <a:pt x="116619" y="95416"/>
                </a:cubicBezTo>
                <a:cubicBezTo>
                  <a:pt x="133176" y="98030"/>
                  <a:pt x="148424" y="106018"/>
                  <a:pt x="164326" y="111319"/>
                </a:cubicBezTo>
                <a:lnTo>
                  <a:pt x="188180" y="119270"/>
                </a:lnTo>
                <a:cubicBezTo>
                  <a:pt x="188673" y="119188"/>
                  <a:pt x="249438" y="111610"/>
                  <a:pt x="259742" y="103367"/>
                </a:cubicBezTo>
                <a:cubicBezTo>
                  <a:pt x="267204" y="97397"/>
                  <a:pt x="270344" y="87464"/>
                  <a:pt x="275645" y="79513"/>
                </a:cubicBezTo>
                <a:cubicBezTo>
                  <a:pt x="278295" y="71562"/>
                  <a:pt x="283596" y="64041"/>
                  <a:pt x="283596" y="55660"/>
                </a:cubicBezTo>
                <a:cubicBezTo>
                  <a:pt x="283596" y="44135"/>
                  <a:pt x="267783" y="14385"/>
                  <a:pt x="259742" y="7952"/>
                </a:cubicBezTo>
                <a:cubicBezTo>
                  <a:pt x="253197" y="2716"/>
                  <a:pt x="243839" y="2651"/>
                  <a:pt x="235888" y="0"/>
                </a:cubicBezTo>
                <a:cubicBezTo>
                  <a:pt x="206733" y="2651"/>
                  <a:pt x="177253" y="2864"/>
                  <a:pt x="148424" y="7952"/>
                </a:cubicBezTo>
                <a:cubicBezTo>
                  <a:pt x="131916" y="10865"/>
                  <a:pt x="116978" y="19788"/>
                  <a:pt x="100716" y="23854"/>
                </a:cubicBezTo>
                <a:lnTo>
                  <a:pt x="68911" y="31806"/>
                </a:lnTo>
                <a:cubicBezTo>
                  <a:pt x="60960" y="37107"/>
                  <a:pt x="51027" y="40246"/>
                  <a:pt x="45057" y="47708"/>
                </a:cubicBezTo>
                <a:cubicBezTo>
                  <a:pt x="39821" y="54253"/>
                  <a:pt x="40218" y="63780"/>
                  <a:pt x="37105" y="71562"/>
                </a:cubicBezTo>
                <a:cubicBezTo>
                  <a:pt x="34904" y="77065"/>
                  <a:pt x="0" y="83489"/>
                  <a:pt x="13252" y="8746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692782" y="3505199"/>
            <a:ext cx="339884" cy="279621"/>
          </a:xfrm>
          <a:custGeom>
            <a:avLst/>
            <a:gdLst>
              <a:gd name="connsiteX0" fmla="*/ 312317 w 339884"/>
              <a:gd name="connsiteY0" fmla="*/ 151074 h 294198"/>
              <a:gd name="connsiteX1" fmla="*/ 312317 w 339884"/>
              <a:gd name="connsiteY1" fmla="*/ 23854 h 294198"/>
              <a:gd name="connsiteX2" fmla="*/ 264609 w 339884"/>
              <a:gd name="connsiteY2" fmla="*/ 0 h 294198"/>
              <a:gd name="connsiteX3" fmla="*/ 240755 w 339884"/>
              <a:gd name="connsiteY3" fmla="*/ 7951 h 294198"/>
              <a:gd name="connsiteX4" fmla="*/ 216901 w 339884"/>
              <a:gd name="connsiteY4" fmla="*/ 55659 h 294198"/>
              <a:gd name="connsiteX5" fmla="*/ 193048 w 339884"/>
              <a:gd name="connsiteY5" fmla="*/ 143123 h 294198"/>
              <a:gd name="connsiteX6" fmla="*/ 161242 w 339884"/>
              <a:gd name="connsiteY6" fmla="*/ 151074 h 294198"/>
              <a:gd name="connsiteX7" fmla="*/ 97632 w 339884"/>
              <a:gd name="connsiteY7" fmla="*/ 159026 h 294198"/>
              <a:gd name="connsiteX8" fmla="*/ 18119 w 339884"/>
              <a:gd name="connsiteY8" fmla="*/ 174928 h 294198"/>
              <a:gd name="connsiteX9" fmla="*/ 18119 w 339884"/>
              <a:gd name="connsiteY9" fmla="*/ 230587 h 294198"/>
              <a:gd name="connsiteX10" fmla="*/ 65827 w 339884"/>
              <a:gd name="connsiteY10" fmla="*/ 246490 h 294198"/>
              <a:gd name="connsiteX11" fmla="*/ 145340 w 339884"/>
              <a:gd name="connsiteY11" fmla="*/ 262393 h 294198"/>
              <a:gd name="connsiteX12" fmla="*/ 224853 w 339884"/>
              <a:gd name="connsiteY12" fmla="*/ 286247 h 294198"/>
              <a:gd name="connsiteX13" fmla="*/ 256658 w 339884"/>
              <a:gd name="connsiteY13" fmla="*/ 294198 h 294198"/>
              <a:gd name="connsiteX14" fmla="*/ 312317 w 339884"/>
              <a:gd name="connsiteY14" fmla="*/ 286247 h 294198"/>
              <a:gd name="connsiteX15" fmla="*/ 336171 w 339884"/>
              <a:gd name="connsiteY15" fmla="*/ 270344 h 294198"/>
              <a:gd name="connsiteX16" fmla="*/ 328220 w 339884"/>
              <a:gd name="connsiteY16" fmla="*/ 230587 h 294198"/>
              <a:gd name="connsiteX17" fmla="*/ 312317 w 339884"/>
              <a:gd name="connsiteY17" fmla="*/ 151074 h 29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9884" h="294198">
                <a:moveTo>
                  <a:pt x="312317" y="151074"/>
                </a:moveTo>
                <a:cubicBezTo>
                  <a:pt x="309667" y="116619"/>
                  <a:pt x="331215" y="89998"/>
                  <a:pt x="312317" y="23854"/>
                </a:cubicBezTo>
                <a:cubicBezTo>
                  <a:pt x="309072" y="12496"/>
                  <a:pt x="273338" y="2909"/>
                  <a:pt x="264609" y="0"/>
                </a:cubicBezTo>
                <a:cubicBezTo>
                  <a:pt x="256658" y="2650"/>
                  <a:pt x="247300" y="2715"/>
                  <a:pt x="240755" y="7951"/>
                </a:cubicBezTo>
                <a:cubicBezTo>
                  <a:pt x="226744" y="19160"/>
                  <a:pt x="222139" y="39947"/>
                  <a:pt x="216901" y="55659"/>
                </a:cubicBezTo>
                <a:cubicBezTo>
                  <a:pt x="214818" y="72327"/>
                  <a:pt x="217649" y="126723"/>
                  <a:pt x="193048" y="143123"/>
                </a:cubicBezTo>
                <a:cubicBezTo>
                  <a:pt x="183955" y="149185"/>
                  <a:pt x="172022" y="149277"/>
                  <a:pt x="161242" y="151074"/>
                </a:cubicBezTo>
                <a:cubicBezTo>
                  <a:pt x="140164" y="154587"/>
                  <a:pt x="118786" y="156004"/>
                  <a:pt x="97632" y="159026"/>
                </a:cubicBezTo>
                <a:cubicBezTo>
                  <a:pt x="52137" y="165525"/>
                  <a:pt x="56758" y="165269"/>
                  <a:pt x="18119" y="174928"/>
                </a:cubicBezTo>
                <a:cubicBezTo>
                  <a:pt x="12952" y="190431"/>
                  <a:pt x="0" y="215057"/>
                  <a:pt x="18119" y="230587"/>
                </a:cubicBezTo>
                <a:cubicBezTo>
                  <a:pt x="30846" y="241496"/>
                  <a:pt x="49924" y="241189"/>
                  <a:pt x="65827" y="246490"/>
                </a:cubicBezTo>
                <a:cubicBezTo>
                  <a:pt x="114811" y="262818"/>
                  <a:pt x="64949" y="247776"/>
                  <a:pt x="145340" y="262393"/>
                </a:cubicBezTo>
                <a:cubicBezTo>
                  <a:pt x="191630" y="270810"/>
                  <a:pt x="169504" y="272410"/>
                  <a:pt x="224853" y="286247"/>
                </a:cubicBezTo>
                <a:lnTo>
                  <a:pt x="256658" y="294198"/>
                </a:lnTo>
                <a:cubicBezTo>
                  <a:pt x="275211" y="291548"/>
                  <a:pt x="294366" y="291632"/>
                  <a:pt x="312317" y="286247"/>
                </a:cubicBezTo>
                <a:cubicBezTo>
                  <a:pt x="321470" y="283501"/>
                  <a:pt x="333546" y="279533"/>
                  <a:pt x="336171" y="270344"/>
                </a:cubicBezTo>
                <a:cubicBezTo>
                  <a:pt x="339884" y="257349"/>
                  <a:pt x="331776" y="243626"/>
                  <a:pt x="328220" y="230587"/>
                </a:cubicBezTo>
                <a:cubicBezTo>
                  <a:pt x="308964" y="159983"/>
                  <a:pt x="314968" y="185530"/>
                  <a:pt x="312317" y="151074"/>
                </a:cubicBezTo>
                <a:close/>
              </a:path>
            </a:pathLst>
          </a:cu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693843" y="3498228"/>
            <a:ext cx="382818" cy="280106"/>
          </a:xfrm>
          <a:custGeom>
            <a:avLst/>
            <a:gdLst>
              <a:gd name="connsiteX0" fmla="*/ 382818 w 382818"/>
              <a:gd name="connsiteY0" fmla="*/ 230934 h 280106"/>
              <a:gd name="connsiteX1" fmla="*/ 335110 w 382818"/>
              <a:gd name="connsiteY1" fmla="*/ 207080 h 280106"/>
              <a:gd name="connsiteX2" fmla="*/ 327159 w 382818"/>
              <a:gd name="connsiteY2" fmla="*/ 95762 h 280106"/>
              <a:gd name="connsiteX3" fmla="*/ 319207 w 382818"/>
              <a:gd name="connsiteY3" fmla="*/ 56005 h 280106"/>
              <a:gd name="connsiteX4" fmla="*/ 287402 w 382818"/>
              <a:gd name="connsiteY4" fmla="*/ 8297 h 280106"/>
              <a:gd name="connsiteX5" fmla="*/ 263548 w 382818"/>
              <a:gd name="connsiteY5" fmla="*/ 346 h 280106"/>
              <a:gd name="connsiteX6" fmla="*/ 231743 w 382818"/>
              <a:gd name="connsiteY6" fmla="*/ 8297 h 280106"/>
              <a:gd name="connsiteX7" fmla="*/ 191987 w 382818"/>
              <a:gd name="connsiteY7" fmla="*/ 63956 h 280106"/>
              <a:gd name="connsiteX8" fmla="*/ 152230 w 382818"/>
              <a:gd name="connsiteY8" fmla="*/ 103713 h 280106"/>
              <a:gd name="connsiteX9" fmla="*/ 136327 w 382818"/>
              <a:gd name="connsiteY9" fmla="*/ 127567 h 280106"/>
              <a:gd name="connsiteX10" fmla="*/ 32960 w 382818"/>
              <a:gd name="connsiteY10" fmla="*/ 151421 h 280106"/>
              <a:gd name="connsiteX11" fmla="*/ 17058 w 382818"/>
              <a:gd name="connsiteY11" fmla="*/ 207080 h 280106"/>
              <a:gd name="connsiteX12" fmla="*/ 56814 w 382818"/>
              <a:gd name="connsiteY12" fmla="*/ 270690 h 280106"/>
              <a:gd name="connsiteX13" fmla="*/ 88620 w 382818"/>
              <a:gd name="connsiteY13" fmla="*/ 278642 h 280106"/>
              <a:gd name="connsiteX14" fmla="*/ 128376 w 382818"/>
              <a:gd name="connsiteY14" fmla="*/ 278642 h 28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2818" h="280106">
                <a:moveTo>
                  <a:pt x="382818" y="230934"/>
                </a:moveTo>
                <a:cubicBezTo>
                  <a:pt x="374479" y="228154"/>
                  <a:pt x="337912" y="218288"/>
                  <a:pt x="335110" y="207080"/>
                </a:cubicBezTo>
                <a:cubicBezTo>
                  <a:pt x="326088" y="170990"/>
                  <a:pt x="331053" y="132758"/>
                  <a:pt x="327159" y="95762"/>
                </a:cubicBezTo>
                <a:cubicBezTo>
                  <a:pt x="325744" y="82321"/>
                  <a:pt x="324799" y="68308"/>
                  <a:pt x="319207" y="56005"/>
                </a:cubicBezTo>
                <a:cubicBezTo>
                  <a:pt x="311298" y="38606"/>
                  <a:pt x="305534" y="14341"/>
                  <a:pt x="287402" y="8297"/>
                </a:cubicBezTo>
                <a:lnTo>
                  <a:pt x="263548" y="346"/>
                </a:lnTo>
                <a:cubicBezTo>
                  <a:pt x="252946" y="2996"/>
                  <a:pt x="238855" y="0"/>
                  <a:pt x="231743" y="8297"/>
                </a:cubicBezTo>
                <a:cubicBezTo>
                  <a:pt x="172373" y="77561"/>
                  <a:pt x="252150" y="43902"/>
                  <a:pt x="191987" y="63956"/>
                </a:cubicBezTo>
                <a:cubicBezTo>
                  <a:pt x="149579" y="127567"/>
                  <a:pt x="205239" y="50704"/>
                  <a:pt x="152230" y="103713"/>
                </a:cubicBezTo>
                <a:cubicBezTo>
                  <a:pt x="145473" y="110470"/>
                  <a:pt x="144431" y="122502"/>
                  <a:pt x="136327" y="127567"/>
                </a:cubicBezTo>
                <a:cubicBezTo>
                  <a:pt x="110457" y="143736"/>
                  <a:pt x="60919" y="147427"/>
                  <a:pt x="32960" y="151421"/>
                </a:cubicBezTo>
                <a:cubicBezTo>
                  <a:pt x="0" y="173395"/>
                  <a:pt x="4210" y="159968"/>
                  <a:pt x="17058" y="207080"/>
                </a:cubicBezTo>
                <a:cubicBezTo>
                  <a:pt x="27211" y="244308"/>
                  <a:pt x="24013" y="256632"/>
                  <a:pt x="56814" y="270690"/>
                </a:cubicBezTo>
                <a:cubicBezTo>
                  <a:pt x="66859" y="274995"/>
                  <a:pt x="77759" y="277435"/>
                  <a:pt x="88620" y="278642"/>
                </a:cubicBezTo>
                <a:cubicBezTo>
                  <a:pt x="101791" y="280106"/>
                  <a:pt x="115124" y="278642"/>
                  <a:pt x="128376" y="278642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705600" y="3505201"/>
            <a:ext cx="304800" cy="228600"/>
          </a:xfrm>
          <a:custGeom>
            <a:avLst/>
            <a:gdLst>
              <a:gd name="connsiteX0" fmla="*/ 187282 w 306996"/>
              <a:gd name="connsiteY0" fmla="*/ 178130 h 192125"/>
              <a:gd name="connsiteX1" fmla="*/ 80404 w 306996"/>
              <a:gd name="connsiteY1" fmla="*/ 190006 h 192125"/>
              <a:gd name="connsiteX2" fmla="*/ 32903 w 306996"/>
              <a:gd name="connsiteY2" fmla="*/ 178130 h 192125"/>
              <a:gd name="connsiteX3" fmla="*/ 116030 w 306996"/>
              <a:gd name="connsiteY3" fmla="*/ 106878 h 192125"/>
              <a:gd name="connsiteX4" fmla="*/ 151656 w 306996"/>
              <a:gd name="connsiteY4" fmla="*/ 95003 h 192125"/>
              <a:gd name="connsiteX5" fmla="*/ 187282 w 306996"/>
              <a:gd name="connsiteY5" fmla="*/ 106878 h 192125"/>
              <a:gd name="connsiteX6" fmla="*/ 211033 w 306996"/>
              <a:gd name="connsiteY6" fmla="*/ 35626 h 192125"/>
              <a:gd name="connsiteX7" fmla="*/ 234784 w 306996"/>
              <a:gd name="connsiteY7" fmla="*/ 0 h 192125"/>
              <a:gd name="connsiteX8" fmla="*/ 270410 w 306996"/>
              <a:gd name="connsiteY8" fmla="*/ 11876 h 192125"/>
              <a:gd name="connsiteX9" fmla="*/ 282285 w 306996"/>
              <a:gd name="connsiteY9" fmla="*/ 47502 h 192125"/>
              <a:gd name="connsiteX10" fmla="*/ 306036 w 306996"/>
              <a:gd name="connsiteY10" fmla="*/ 154380 h 1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996" h="192125">
                <a:moveTo>
                  <a:pt x="187282" y="178130"/>
                </a:moveTo>
                <a:cubicBezTo>
                  <a:pt x="151656" y="182089"/>
                  <a:pt x="116249" y="190006"/>
                  <a:pt x="80404" y="190006"/>
                </a:cubicBezTo>
                <a:cubicBezTo>
                  <a:pt x="64083" y="190006"/>
                  <a:pt x="41300" y="192125"/>
                  <a:pt x="32903" y="178130"/>
                </a:cubicBezTo>
                <a:cubicBezTo>
                  <a:pt x="0" y="123291"/>
                  <a:pt x="107296" y="109789"/>
                  <a:pt x="116030" y="106878"/>
                </a:cubicBezTo>
                <a:lnTo>
                  <a:pt x="151656" y="95003"/>
                </a:lnTo>
                <a:cubicBezTo>
                  <a:pt x="163531" y="98961"/>
                  <a:pt x="178431" y="115729"/>
                  <a:pt x="187282" y="106878"/>
                </a:cubicBezTo>
                <a:cubicBezTo>
                  <a:pt x="204985" y="89175"/>
                  <a:pt x="197146" y="56457"/>
                  <a:pt x="211033" y="35626"/>
                </a:cubicBezTo>
                <a:lnTo>
                  <a:pt x="234784" y="0"/>
                </a:lnTo>
                <a:cubicBezTo>
                  <a:pt x="246659" y="3959"/>
                  <a:pt x="261559" y="3025"/>
                  <a:pt x="270410" y="11876"/>
                </a:cubicBezTo>
                <a:cubicBezTo>
                  <a:pt x="279261" y="20727"/>
                  <a:pt x="278991" y="35425"/>
                  <a:pt x="282285" y="47502"/>
                </a:cubicBezTo>
                <a:cubicBezTo>
                  <a:pt x="306996" y="138109"/>
                  <a:pt x="306036" y="110861"/>
                  <a:pt x="306036" y="15438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227736" y="3538330"/>
            <a:ext cx="318052" cy="47708"/>
          </a:xfrm>
          <a:custGeom>
            <a:avLst/>
            <a:gdLst>
              <a:gd name="connsiteX0" fmla="*/ 0 w 318052"/>
              <a:gd name="connsiteY0" fmla="*/ 0 h 47708"/>
              <a:gd name="connsiteX1" fmla="*/ 95415 w 318052"/>
              <a:gd name="connsiteY1" fmla="*/ 23854 h 47708"/>
              <a:gd name="connsiteX2" fmla="*/ 143123 w 318052"/>
              <a:gd name="connsiteY2" fmla="*/ 39757 h 47708"/>
              <a:gd name="connsiteX3" fmla="*/ 166977 w 318052"/>
              <a:gd name="connsiteY3" fmla="*/ 47708 h 47708"/>
              <a:gd name="connsiteX4" fmla="*/ 294198 w 318052"/>
              <a:gd name="connsiteY4" fmla="*/ 39757 h 47708"/>
              <a:gd name="connsiteX5" fmla="*/ 318052 w 318052"/>
              <a:gd name="connsiteY5" fmla="*/ 23854 h 4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052" h="47708">
                <a:moveTo>
                  <a:pt x="0" y="0"/>
                </a:moveTo>
                <a:cubicBezTo>
                  <a:pt x="63002" y="21001"/>
                  <a:pt x="31172" y="13147"/>
                  <a:pt x="95415" y="23854"/>
                </a:cubicBezTo>
                <a:lnTo>
                  <a:pt x="143123" y="39757"/>
                </a:lnTo>
                <a:lnTo>
                  <a:pt x="166977" y="47708"/>
                </a:lnTo>
                <a:cubicBezTo>
                  <a:pt x="209384" y="45058"/>
                  <a:pt x="252228" y="46384"/>
                  <a:pt x="294198" y="39757"/>
                </a:cubicBezTo>
                <a:cubicBezTo>
                  <a:pt x="303637" y="38267"/>
                  <a:pt x="318052" y="23854"/>
                  <a:pt x="318052" y="23854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Yonabeth\Desktop\TPT\ZZ Gustar\JPEGS\Slid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67200" y="1295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21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129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3200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3124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3200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0" y="5105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02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510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0800" y="2209800"/>
            <a:ext cx="510540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woman is pleasing to the man.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4600" y="4128159"/>
            <a:ext cx="510540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big dog is pleasing to the little dog.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2200" y="6030081"/>
            <a:ext cx="510540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7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other animals are pleasing to the horses.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6" grpId="0" build="allAtOnce"/>
      <p:bldP spid="8" grpId="0" build="allAtOnce"/>
      <p:bldP spid="9" grpId="0"/>
      <p:bldP spid="10" grpId="0" build="allAtOnce"/>
      <p:bldP spid="12" grpId="0" build="allAtOnce"/>
      <p:bldP spid="13" grpId="0"/>
      <p:bldP spid="14" grpId="0" build="allAtOnce"/>
      <p:bldP spid="19" grpId="0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Yonabeth\Desktop\TPT\ZZ Gustar\JPEGS\Slide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14800" y="1295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21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129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3200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3124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32105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5105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02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510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8400" y="2209800"/>
            <a:ext cx="510540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Santa Claus is pleasing to Rudolph.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38400" y="4128159"/>
            <a:ext cx="510540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girls are pleasing to the boys.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400" y="6030081"/>
            <a:ext cx="525780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7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Frog princes are pleasing to the princesses.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6" grpId="0" build="allAtOnce"/>
      <p:bldP spid="8" grpId="0" build="allAtOnce"/>
      <p:bldP spid="9" grpId="0"/>
      <p:bldP spid="10" grpId="0" build="allAtOnce"/>
      <p:bldP spid="12" grpId="0" build="allAtOnce"/>
      <p:bldP spid="14" grpId="0"/>
      <p:bldP spid="15" grpId="0" build="allAtOnce"/>
      <p:bldP spid="18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nabeth\Desktop\TPT\ZZ Gustar\ZZGustar PPT for JPEGS\Slid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1279550"/>
            <a:ext cx="4876800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dislike </a:t>
            </a:r>
            <a:r>
              <a:rPr lang="en-US" sz="2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(not pleasing)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hurt </a:t>
            </a:r>
            <a:r>
              <a:rPr lang="en-US" sz="2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(be painful)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love </a:t>
            </a:r>
            <a:r>
              <a:rPr lang="en-US" sz="2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(enchant, delight)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lack </a:t>
            </a:r>
            <a:r>
              <a:rPr lang="en-US" sz="2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(be missing)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fascinate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matter </a:t>
            </a:r>
            <a:r>
              <a:rPr lang="en-US" sz="2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(be important)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interest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bother</a:t>
            </a:r>
          </a:p>
          <a:p>
            <a:pPr marL="342900" indent="-342900"/>
            <a:endParaRPr lang="en-US" sz="1700" dirty="0"/>
          </a:p>
          <a:p>
            <a:pPr marL="342900" indent="-342900">
              <a:buAutoNum type="arabicPeriod"/>
            </a:pPr>
            <a:endParaRPr lang="en-US" sz="1000" dirty="0"/>
          </a:p>
          <a:p>
            <a:pPr marL="342900" indent="-342900">
              <a:buAutoNum type="arabicPeriod"/>
            </a:pP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onabeth\Desktop\TPT\ZZ Gustar\ZZGustar PPT for JPEGS\Slid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12954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1371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disgusta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381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24485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duele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3254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2438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3581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encantan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505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3581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4648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falta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45720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4648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2400" y="57251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fascina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56020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5725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os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5" grpId="0" build="allAtOnce"/>
      <p:bldP spid="6" grpId="0" build="allAtOnce"/>
      <p:bldP spid="7" grpId="0"/>
      <p:bldP spid="8" grpId="0" build="allAtOnce"/>
      <p:bldP spid="9" grpId="0" build="allAtOnce"/>
      <p:bldP spid="10" grpId="0"/>
      <p:bldP spid="11" grpId="0" build="allAtOnce"/>
      <p:bldP spid="12" grpId="0" build="allAtOnce"/>
      <p:bldP spid="13" grpId="0"/>
      <p:bldP spid="14" grpId="0" build="allAtOnce"/>
      <p:bldP spid="15" grpId="0" build="allAtOnce"/>
      <p:bldP spid="16" grpId="0"/>
      <p:bldP spid="17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onabeth\Desktop\TPT\ZZ Gustar\ZZGustar PPT for JPEGS\Slid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1371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importa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2954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1371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te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4485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molesta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23254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24485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3515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interesa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33922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3505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46583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disgustan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45352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4658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600" y="57251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encanta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56020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5725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build="allAtOnce"/>
      <p:bldP spid="6" grpId="0" build="allAtOnce"/>
      <p:bldP spid="7" grpId="0"/>
      <p:bldP spid="8" grpId="0" build="allAtOnce"/>
      <p:bldP spid="9" grpId="0" build="allAtOnce"/>
      <p:bldP spid="10" grpId="0"/>
      <p:bldP spid="11" grpId="0" build="allAtOnce"/>
      <p:bldP spid="12" grpId="0" build="allAtOnce"/>
      <p:bldP spid="13" grpId="0"/>
      <p:bldP spid="14" grpId="0" build="allAtOnce"/>
      <p:bldP spid="15" grpId="0" build="allAtOnce"/>
      <p:bldP spid="16" grpId="0"/>
      <p:bldP spid="17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onabeth\Desktop\TPT\ZZ Gustar\ZZGustar PPT for JPEGS\Slide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2057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fascinan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9444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20675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2895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duele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7826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2905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3733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disgusta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6576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3733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4572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importa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44958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4572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5715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falta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56388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84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build="allAtOnce"/>
      <p:bldP spid="6" grpId="0" build="allAtOnce"/>
      <p:bldP spid="7" grpId="0"/>
      <p:bldP spid="8" grpId="0" build="allAtOnce"/>
      <p:bldP spid="9" grpId="0" build="allAtOnce"/>
      <p:bldP spid="10" grpId="0"/>
      <p:bldP spid="11" grpId="0" build="allAtOnce"/>
      <p:bldP spid="12" grpId="0" build="allAtOnce"/>
      <p:bldP spid="13" grpId="0"/>
      <p:bldP spid="14" grpId="0" build="allAtOnce"/>
      <p:bldP spid="15" grpId="0" build="allAtOnce"/>
      <p:bldP spid="16" grpId="0"/>
      <p:bldP spid="17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onabeth\Desktop\TPT\ZZ Gustar\ZZGustar PPT for JPEGS\Slid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62400" y="20675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encanta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20206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057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os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2105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molesta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3124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2105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39725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falta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3886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3962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4734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interesa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46876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4724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58013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duele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57150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791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te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build="allAtOnce"/>
      <p:bldP spid="6" grpId="0" build="allAtOnce"/>
      <p:bldP spid="7" grpId="0"/>
      <p:bldP spid="8" grpId="0" build="allAtOnce"/>
      <p:bldP spid="9" grpId="0" build="allAtOnce"/>
      <p:bldP spid="10" grpId="0"/>
      <p:bldP spid="11" grpId="0" build="allAtOnce"/>
      <p:bldP spid="12" grpId="0" build="allAtOnce"/>
      <p:bldP spid="13" grpId="0"/>
      <p:bldP spid="14" grpId="0" build="allAtOnce"/>
      <p:bldP spid="15" grpId="0" build="allAtOnce"/>
      <p:bldP spid="16" grpId="0"/>
      <p:bldP spid="17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onabeth\Desktop\TPT\ZZ Gustar\JPEGS\Slide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onabeth\Desktop\TPT\ZZ Gustar\JPEGS\Slide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29200" y="1295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21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129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  <p:pic>
        <p:nvPicPr>
          <p:cNvPr id="6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38400"/>
            <a:ext cx="533400" cy="5244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91000" y="3200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3124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3200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pic>
        <p:nvPicPr>
          <p:cNvPr id="10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533400" cy="5244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0" y="5105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502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510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pic>
        <p:nvPicPr>
          <p:cNvPr id="14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876389"/>
            <a:ext cx="533400" cy="524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build="allAtOnce"/>
      <p:bldP spid="7" grpId="0" build="allAtOnce"/>
      <p:bldP spid="8" grpId="0"/>
      <p:bldP spid="9" grpId="0" build="allAtOnce"/>
      <p:bldP spid="11" grpId="0" build="allAtOnce"/>
      <p:bldP spid="12" grpId="0"/>
      <p:bldP spid="13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onabeth\Desktop\TPT\ZZ Gustar\JPEGS\Slide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29200" y="1295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21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129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  <p:pic>
        <p:nvPicPr>
          <p:cNvPr id="6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533400" cy="5244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3200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3124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0" y="3200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pic>
        <p:nvPicPr>
          <p:cNvPr id="13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52389"/>
            <a:ext cx="533400" cy="52441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81400" y="5105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502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510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pic>
        <p:nvPicPr>
          <p:cNvPr id="17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876389"/>
            <a:ext cx="533400" cy="524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build="allAtOnce"/>
      <p:bldP spid="7" grpId="0" build="allAtOnce"/>
      <p:bldP spid="8" grpId="0"/>
      <p:bldP spid="12" grpId="0" build="allAtOnce"/>
      <p:bldP spid="14" grpId="0" build="allAtOnce"/>
      <p:bldP spid="15" grpId="0"/>
      <p:bldP spid="1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nabeth\Desktop\TPT\ZZ Gustar\JPEGS\Slid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Yonabeth\Desktop\cowboy_bighat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8775" y="1828800"/>
            <a:ext cx="3171825" cy="41686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838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Me </a:t>
            </a:r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gusta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el sombrero.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Translates as </a:t>
            </a:r>
          </a:p>
          <a:p>
            <a:pPr algn="ctr"/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‘I like the hat’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57200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but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REALLY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means… </a:t>
            </a:r>
          </a:p>
          <a:p>
            <a:endParaRPr lang="en-US" dirty="0"/>
          </a:p>
        </p:txBody>
      </p:sp>
      <p:pic>
        <p:nvPicPr>
          <p:cNvPr id="7" name="MS900388425[1].wav">
            <a:hlinkClick r:id="" action="ppaction://media"/>
          </p:cNvPr>
          <p:cNvPicPr>
            <a:picLocks noRot="1" noChangeAspect="1"/>
          </p:cNvPicPr>
          <p:nvPr>
            <a:wavAudioFile r:embed="rId1" name="MS900388425[1].wav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0555E-6 L -0.4099 -0.003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onabeth\Desktop\TPT\ZZ Gustar\JPEGS\Slide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81600" y="1295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121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129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  <p:pic>
        <p:nvPicPr>
          <p:cNvPr id="6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47389"/>
            <a:ext cx="533400" cy="5244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81600" y="3200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3124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3200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  <p:pic>
        <p:nvPicPr>
          <p:cNvPr id="10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52389"/>
            <a:ext cx="533400" cy="5244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53000" y="5105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502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510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pic>
        <p:nvPicPr>
          <p:cNvPr id="14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867400"/>
            <a:ext cx="533400" cy="524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build="allAtOnce"/>
      <p:bldP spid="7" grpId="0" build="allAtOnce"/>
      <p:bldP spid="8" grpId="0"/>
      <p:bldP spid="9" grpId="0" build="allAtOnce"/>
      <p:bldP spid="11" grpId="0" build="allAtOnce"/>
      <p:bldP spid="12" grpId="0"/>
      <p:bldP spid="13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onabeth\Desktop\TPT\ZZ Gustar\JPEGS\Slide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67200" y="1295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21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129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2209800"/>
            <a:ext cx="510540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man likes the woman.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3200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3124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3200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128159"/>
            <a:ext cx="510540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little dog likes the big dog.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0" y="5105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02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510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600" y="6030081"/>
            <a:ext cx="510540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 horses like the other animals.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6" grpId="0" build="allAtOnce"/>
      <p:bldP spid="7" grpId="0"/>
      <p:bldP spid="8" grpId="0" build="allAtOnce"/>
      <p:bldP spid="9" grpId="0"/>
      <p:bldP spid="10" grpId="0" build="allAtOnce"/>
      <p:bldP spid="11" grpId="0"/>
      <p:bldP spid="12" grpId="0" build="allAtOnce"/>
      <p:bldP spid="13" grpId="0"/>
      <p:bldP spid="14" grpId="0" build="allAtOnce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onabeth\Desktop\TPT\ZZ Gustar\JPEGS\Slid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1295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21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129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2209800"/>
            <a:ext cx="510540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Rudolph likes Santa Claus.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3200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3124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32105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4128159"/>
            <a:ext cx="5105400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boys like the girls.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5105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gustan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02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510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8400" y="6030081"/>
            <a:ext cx="480060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Princesses like frog princes.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6" grpId="0" build="allAtOnce"/>
      <p:bldP spid="7" grpId="0"/>
      <p:bldP spid="8" grpId="0" build="allAtOnce"/>
      <p:bldP spid="9" grpId="0"/>
      <p:bldP spid="10" grpId="0" build="allAtOnce"/>
      <p:bldP spid="11" grpId="0"/>
      <p:bldP spid="12" grpId="0" build="allAtOnce"/>
      <p:bldP spid="14" grpId="0"/>
      <p:bldP spid="15" grpId="0" build="allAtOnce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onabeth\Desktop\TPT\ZZ Gustar\ZZGustar PPT for JPEGS\Slid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onabeth\Desktop\TPT\ZZ Gustar\ZZGustar PPT for JPEGS\Slide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onabeth\Desktop\TPT\ZZ Gustar\ZZGustar PPT for JPEGS\Slid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 rot="7841096">
            <a:off x="2486465" y="1715295"/>
            <a:ext cx="1956718" cy="6230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177157">
            <a:off x="2258651" y="1728689"/>
            <a:ext cx="2183456" cy="6230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Yonabeth\Desktop\cowboy_bighat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429000"/>
            <a:ext cx="1904999" cy="2103120"/>
          </a:xfrm>
          <a:prstGeom prst="rect">
            <a:avLst/>
          </a:prstGeom>
          <a:noFill/>
        </p:spPr>
      </p:pic>
      <p:pic>
        <p:nvPicPr>
          <p:cNvPr id="8" name="MS900388490[1].wav">
            <a:hlinkClick r:id="" action="ppaction://media"/>
          </p:cNvPr>
          <p:cNvPicPr>
            <a:picLocks noRot="1" noChangeAspect="1"/>
          </p:cNvPicPr>
          <p:nvPr>
            <a:wavAudioFile r:embed="rId1" name="MS900388490[1].wav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9" name="Picture 2" descr="C:\Users\Yonabeth\Desktop\TPT\h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83721">
            <a:off x="9144000" y="5459677"/>
            <a:ext cx="1790700" cy="133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743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Me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gusta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 sombrero.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860829"/>
            <a:ext cx="9144000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8500" dirty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latin typeface="Showcard Gothic" pitchFamily="82" charset="0"/>
              </a:rPr>
              <a:t>BACKWARDS!</a:t>
            </a:r>
            <a:endParaRPr lang="en-US" sz="8000" dirty="0">
              <a:ln w="57150">
                <a:solidFill>
                  <a:schemeClr val="tx1"/>
                </a:solidFill>
              </a:ln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1 L 0.3375 0.004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4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-0.1773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834 0.01574 C 0.00573 0.01528 0.00313 0.01528 0.0007 0.01366 C -0.00486 0.00995 -0.00503 0.00579 -0.00885 0.00093 C -0.01614 -0.0088 -0.02361 -0.01782 -0.03159 -0.02685 C -0.03368 -0.02894 -0.03385 -0.03264 -0.03559 -0.03519 C -0.03836 -0.03889 -0.04305 -0.04005 -0.04705 -0.04144 C -0.06493 -0.05509 -0.08368 -0.04676 -0.10625 -0.04583 C -0.11823 -0.04236 -0.11111 -0.04537 -0.12517 -0.03519 C -0.12708 -0.0338 -0.12899 -0.03264 -0.1309 -0.03102 C -0.13281 -0.02986 -0.13645 -0.02685 -0.13645 -0.02662 C -0.13993 -0.01551 -0.13611 -0.02454 -0.14409 -0.01389 C -0.1559 0.00162 -0.15989 0.01065 -0.17847 0.01574 C -0.18715 0.02222 -0.19757 0.02824 -0.20711 0.03264 C -0.21458 0.03611 -0.21389 0.03333 -0.22031 0.03704 C -0.22257 0.03796 -0.22395 0.04051 -0.22621 0.0412 C -0.22916 0.04259 -0.23264 0.04236 -0.23576 0.04352 C -0.23958 0.04468 -0.24705 0.04768 -0.24705 0.04792 C -0.24878 0.04722 -0.25816 0.04491 -0.26059 0.04352 C -0.27257 0.03588 -0.26892 0.03542 -0.27951 0.03056 C -0.2908 0.02523 -0.29861 0.02546 -0.31007 0.01574 C -0.32673 0.00185 -0.34375 -0.0088 -0.36336 -0.01597 C -0.36545 -0.0169 -0.36701 -0.01921 -0.36909 -0.02037 C -0.3717 -0.0213 -0.3743 -0.02176 -0.37691 -0.02245 C -0.40034 -0.02153 -0.425 -0.02662 -0.44722 -0.01829 C -0.45781 -0.01412 -0.4677 -0.0081 -0.47777 -0.00324 C -0.48142 -0.00162 -0.48941 0.00093 -0.48941 0.00116 C -0.49826 0.01111 -0.50399 0.01111 -0.51406 0.01806 C -0.53055 0.02917 -0.51961 0.02431 -0.53125 0.0287 C -0.53715 0.03495 -0.54201 0.03611 -0.54843 0.0412 C -0.56007 0.05069 -0.571 0.05764 -0.58455 0.0625 C -0.58906 0.06389 -0.59375 0.06898 -0.59791 0.06898 " pathEditMode="relative" rAng="0" ptsTypes="ffffffffffffffffffffffffffffff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-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onabeth\Desktop\TPT\ZZ Gustar\ZZGustar PPT for JPEGS\Slid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514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Yo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gusta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 sombrero. </a:t>
            </a:r>
          </a:p>
        </p:txBody>
      </p:sp>
      <p:sp>
        <p:nvSpPr>
          <p:cNvPr id="6" name="&quot;No&quot; Symbol 5"/>
          <p:cNvSpPr/>
          <p:nvPr/>
        </p:nvSpPr>
        <p:spPr>
          <a:xfrm>
            <a:off x="304800" y="2209800"/>
            <a:ext cx="1981200" cy="1905000"/>
          </a:xfrm>
          <a:prstGeom prst="noSmoking">
            <a:avLst>
              <a:gd name="adj" fmla="val 1043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4" descr="C:\Users\Yonabeth\Desktop\12456868161725760927raemi_Cross_Out.svg.med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828800"/>
            <a:ext cx="1676400" cy="1676400"/>
          </a:xfrm>
          <a:prstGeom prst="rect">
            <a:avLst/>
          </a:prstGeom>
          <a:noFill/>
        </p:spPr>
      </p:pic>
      <p:pic>
        <p:nvPicPr>
          <p:cNvPr id="8" name="MS900074704[1].wav">
            <a:hlinkClick r:id="" action="ppaction://media"/>
          </p:cNvPr>
          <p:cNvPicPr>
            <a:picLocks noRot="1" noChangeAspect="1"/>
          </p:cNvPicPr>
          <p:nvPr>
            <a:wavAudioFile r:embed="rId1" name="MS900074704[1].wav"/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343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Me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gusta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 sombrero.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41740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hat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is pleasing </a:t>
            </a:r>
            <a:r>
              <a:rPr lang="en-US" sz="55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me.</a:t>
            </a:r>
          </a:p>
        </p:txBody>
      </p:sp>
      <p:pic>
        <p:nvPicPr>
          <p:cNvPr id="11" name="Picture 3" descr="C:\Users\Yonabeth\Desktop\blue-tick-md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191000"/>
            <a:ext cx="1817687" cy="1787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Yonabeth\Desktop\TPT\ZZ Gustar\ZZGustar PPT for JPEGS\Slid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Users\Yonabeth\Desktop\arrow-md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49690">
            <a:off x="9315976" y="299830"/>
            <a:ext cx="1032630" cy="911967"/>
          </a:xfrm>
          <a:prstGeom prst="rect">
            <a:avLst/>
          </a:prstGeom>
          <a:noFill/>
        </p:spPr>
      </p:pic>
      <p:pic>
        <p:nvPicPr>
          <p:cNvPr id="4" name="MS910219408[1].wav">
            <a:hlinkClick r:id="" action="ppaction://media"/>
          </p:cNvPr>
          <p:cNvPicPr>
            <a:picLocks noRot="1" noChangeAspect="1"/>
          </p:cNvPicPr>
          <p:nvPr>
            <a:wavAudioFile r:embed="rId1" name="MS910219408[1].wav"/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5" name="Picture 2" descr="C:\Users\Yonabeth\Desktop\cowboy_arrow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581400" y="4265860"/>
            <a:ext cx="2209800" cy="2592140"/>
          </a:xfrm>
          <a:prstGeom prst="rect">
            <a:avLst/>
          </a:prstGeom>
          <a:noFill/>
        </p:spPr>
      </p:pic>
      <p:pic>
        <p:nvPicPr>
          <p:cNvPr id="6" name="MS900069577[1].wav">
            <a:hlinkClick r:id="" action="ppaction://media"/>
          </p:cNvPr>
          <p:cNvPicPr>
            <a:picLocks noRot="1" noChangeAspect="1"/>
          </p:cNvPicPr>
          <p:nvPr>
            <a:wavAudioFile r:embed="rId2" name="MS900069577[1].wav"/>
          </p:nvPr>
        </p:nvPicPr>
        <p:blipFill>
          <a:blip r:embed="rId8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44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hat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is pleasing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26302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Franklin Gothic Medium" pitchFamily="34" charset="0"/>
              </a:rPr>
              <a:t>noun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26302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Franklin Gothic Medium" pitchFamily="34" charset="0"/>
                <a:cs typeface="Estrangelo Edessa" pitchFamily="66" charset="0"/>
              </a:rPr>
              <a:t>verb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2286000"/>
            <a:ext cx="2667000" cy="13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Franklin Gothic Medium" pitchFamily="34" charset="0"/>
                <a:cs typeface="Estrangelo Edessa" pitchFamily="66" charset="0"/>
              </a:rPr>
              <a:t>indirect object pronoun</a:t>
            </a:r>
          </a:p>
        </p:txBody>
      </p:sp>
      <p:pic>
        <p:nvPicPr>
          <p:cNvPr id="17" name="Picture 2" descr="C:\Users\Yonabeth\Desktop\TPT\arro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3505200"/>
            <a:ext cx="8001000" cy="2362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3581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  Me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5814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      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gusta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                 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81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            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 sombrero. </a:t>
            </a:r>
          </a:p>
        </p:txBody>
      </p:sp>
      <p:sp>
        <p:nvSpPr>
          <p:cNvPr id="9" name="Right Arrow 8"/>
          <p:cNvSpPr/>
          <p:nvPr/>
        </p:nvSpPr>
        <p:spPr>
          <a:xfrm rot="2177157">
            <a:off x="2258651" y="2677459"/>
            <a:ext cx="2183456" cy="6230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7841096">
            <a:off x="2486465" y="2705895"/>
            <a:ext cx="1956718" cy="6230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92 C -0.00816 0.00023 -0.01909 0.00139 -0.02586 0.00625 C -0.03489 0.01226 -0.0427 0.01712 -0.05364 0.02035 C -0.05816 0.02406 -0.06111 0.02729 -0.06701 0.02914 C -0.07569 0.03816 -0.06458 0.02799 -0.07552 0.03469 C -0.08073 0.03747 -0.08298 0.0414 -0.08923 0.04348 C -0.09427 0.04695 -0.09704 0.05065 -0.10277 0.05227 C -0.11232 0.05851 -0.12343 0.06129 -0.13385 0.06499 C -0.15052 0.07077 -0.16753 0.0747 -0.18524 0.07748 C -0.19739 0.08187 -0.19184 0.08048 -0.20225 0.0828 C -0.24027 0.08187 -0.25972 0.08257 -0.29132 0.07748 C -0.29826 0.0747 -0.30573 0.07447 -0.31319 0.07216 C -0.325 0.0643 -0.33889 0.05851 -0.35277 0.05435 C -0.36475 0.04626 -0.34948 0.05551 -0.36632 0.04903 C -0.3684 0.04811 -0.36961 0.04626 -0.37152 0.04556 C -0.37534 0.04371 -0.37951 0.04302 -0.38333 0.04186 C -0.39166 0.03307 -0.40191 0.03076 -0.41267 0.02729 C -0.41823 0.02359 -0.42361 0.02012 -0.42968 0.01689 C -0.43454 0.01388 -0.43819 0.00856 -0.44323 0.00625 C -0.44652 0.00463 -0.45034 0.00463 -0.45329 0.00232 C -0.45677 -3.25624E-6 -0.45972 -0.0037 -0.46406 -0.00462 C -0.4809 -0.00925 -0.49687 -0.01503 -0.51319 -0.02058 C -0.52309 -0.02382 -0.53993 -0.03237 -0.54948 -0.0333 C -0.57639 -0.03607 -0.59965 -0.03769 -0.62777 -0.03816 C -0.66441 -0.03769 -0.68611 -0.03631 -0.71875 -0.0333 C -0.72899 -0.02937 -0.74045 -0.02706 -0.75104 -0.02428 C -0.7592 -0.01873 -0.77048 -0.01434 -0.78038 -0.01156 C -0.78819 -0.00647 -0.7967 -0.00485 -0.80573 -0.00277 C -0.81597 0.00232 -0.82829 0.0044 -0.83854 0.00949 C -0.85034 0.01596 -0.86302 0.02059 -0.87621 0.02406 C -0.88784 0.03192 -0.90139 0.03354 -0.91354 0.03978 C -0.92222 0.04464 -0.93142 0.04718 -0.94062 0.05088 C -0.94288 0.05158 -0.94444 0.05343 -0.94618 0.05435 C -0.94722 0.05528 -0.95711 0.05759 -0.95798 0.05782 C -0.96215 0.06221 -0.96614 0.06314 -0.9717 0.06499 C -0.97847 0.07216 -0.97118 0.06545 -0.98194 0.07031 C -0.99444 0.0754 -0.98125 0.07146 -0.99045 0.07748 C -0.99461 0.08025 -1.00139 0.08141 -1.00607 0.0828 C -1.02413 0.08904 -1.03611 0.09159 -1.0552 0.09344 C -1.06857 0.09644 -1.08159 0.09945 -1.09461 0.10407 C -1.10121 0.10615 -1.10416 0.10777 -1.11041 0.10962 C -1.1125 0.11032 -1.11684 0.11171 -1.11684 0.11194 " pathEditMode="relative" rAng="0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0" y="3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0)">
                                      <p:cBhvr>
                                        <p:cTn id="8" dur="3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0" grpId="0"/>
      <p:bldP spid="12" grpId="0"/>
      <p:bldP spid="16" grpId="0"/>
      <p:bldP spid="15" grpId="0"/>
      <p:bldP spid="14" grpId="0"/>
      <p:bldP spid="8" grpId="0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Yonabeth\Desktop\TPT\ZZ Gustar\ZZGustar PPT for JPEG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2667000"/>
            <a:ext cx="51816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900" b="1" dirty="0">
                <a:latin typeface="Arial Black" pitchFamily="34" charset="0"/>
              </a:rPr>
              <a:t>me </a:t>
            </a:r>
            <a:r>
              <a:rPr lang="en-US" sz="2900" b="1" dirty="0" err="1">
                <a:latin typeface="Arial Black" pitchFamily="34" charset="0"/>
              </a:rPr>
              <a:t>gusta</a:t>
            </a:r>
            <a:endParaRPr lang="en-US" sz="2900" b="1" dirty="0">
              <a:latin typeface="Arial Black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2900" b="1" dirty="0" err="1">
                <a:latin typeface="Arial Black" pitchFamily="34" charset="0"/>
              </a:rPr>
              <a:t>te</a:t>
            </a:r>
            <a:r>
              <a:rPr lang="en-US" sz="2900" b="1" dirty="0">
                <a:latin typeface="Arial Black" pitchFamily="34" charset="0"/>
              </a:rPr>
              <a:t> </a:t>
            </a:r>
            <a:r>
              <a:rPr lang="en-US" sz="2900" b="1" dirty="0" err="1">
                <a:latin typeface="Arial Black" pitchFamily="34" charset="0"/>
              </a:rPr>
              <a:t>gusta</a:t>
            </a:r>
            <a:endParaRPr lang="en-US" sz="2900" b="1" dirty="0">
              <a:latin typeface="Arial Black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2900" b="1" dirty="0">
                <a:latin typeface="Arial Black" pitchFamily="34" charset="0"/>
              </a:rPr>
              <a:t>le </a:t>
            </a:r>
            <a:r>
              <a:rPr lang="en-US" sz="2900" b="1" dirty="0" err="1">
                <a:latin typeface="Arial Black" pitchFamily="34" charset="0"/>
              </a:rPr>
              <a:t>gusta</a:t>
            </a:r>
            <a:endParaRPr lang="en-US" sz="2900" b="1" dirty="0">
              <a:latin typeface="Arial Black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2900" b="1" dirty="0" err="1">
                <a:latin typeface="Arial Black" pitchFamily="34" charset="0"/>
              </a:rPr>
              <a:t>nos</a:t>
            </a:r>
            <a:r>
              <a:rPr lang="en-US" sz="2900" b="1" dirty="0">
                <a:latin typeface="Arial Black" pitchFamily="34" charset="0"/>
              </a:rPr>
              <a:t> </a:t>
            </a:r>
            <a:r>
              <a:rPr lang="en-US" sz="2900" b="1" dirty="0" err="1">
                <a:latin typeface="Arial Black" pitchFamily="34" charset="0"/>
              </a:rPr>
              <a:t>gusta</a:t>
            </a:r>
            <a:endParaRPr lang="en-US" sz="2900" b="1" dirty="0">
              <a:latin typeface="Arial Black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2900" b="1" dirty="0" err="1">
                <a:latin typeface="Arial Black" pitchFamily="34" charset="0"/>
              </a:rPr>
              <a:t>os</a:t>
            </a:r>
            <a:r>
              <a:rPr lang="en-US" sz="2900" b="1" dirty="0">
                <a:latin typeface="Arial Black" pitchFamily="34" charset="0"/>
              </a:rPr>
              <a:t> </a:t>
            </a:r>
            <a:r>
              <a:rPr lang="en-US" sz="2900" b="1" dirty="0" err="1">
                <a:latin typeface="Arial Black" pitchFamily="34" charset="0"/>
              </a:rPr>
              <a:t>gusta</a:t>
            </a:r>
            <a:endParaRPr lang="en-US" sz="2900" b="1" dirty="0">
              <a:latin typeface="Arial Black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2900" b="1" dirty="0">
                <a:latin typeface="Arial Black" pitchFamily="34" charset="0"/>
              </a:rPr>
              <a:t>les </a:t>
            </a:r>
            <a:r>
              <a:rPr lang="en-US" sz="2900" b="1" dirty="0" err="1">
                <a:latin typeface="Arial Black" pitchFamily="34" charset="0"/>
              </a:rPr>
              <a:t>gusta</a:t>
            </a:r>
            <a:endParaRPr lang="en-US" sz="2900" b="1" dirty="0">
              <a:latin typeface="Arial Black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2800" b="1" dirty="0">
                <a:latin typeface="Arial Black" pitchFamily="34" charset="0"/>
              </a:rPr>
              <a:t>	</a:t>
            </a:r>
            <a:r>
              <a:rPr lang="en-US" sz="3800" b="1" dirty="0">
                <a:solidFill>
                  <a:srgbClr val="FF0000"/>
                </a:solidFill>
              </a:rPr>
              <a:t>	</a:t>
            </a:r>
          </a:p>
          <a:p>
            <a:pPr algn="l"/>
            <a:r>
              <a:rPr lang="en-US" sz="4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2667000"/>
            <a:ext cx="6019800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9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me</a:t>
            </a:r>
          </a:p>
          <a:p>
            <a:pPr algn="l">
              <a:lnSpc>
                <a:spcPct val="120000"/>
              </a:lnSpc>
            </a:pPr>
            <a:r>
              <a:rPr lang="en-US" sz="29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you </a:t>
            </a:r>
            <a:r>
              <a:rPr lang="en-US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(informal)</a:t>
            </a:r>
          </a:p>
          <a:p>
            <a:pPr algn="l">
              <a:lnSpc>
                <a:spcPct val="120000"/>
              </a:lnSpc>
            </a:pPr>
            <a:r>
              <a:rPr lang="en-US" sz="29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him, to her, to you </a:t>
            </a:r>
            <a:r>
              <a:rPr lang="en-US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(formal)</a:t>
            </a:r>
          </a:p>
          <a:p>
            <a:pPr algn="l">
              <a:lnSpc>
                <a:spcPct val="120000"/>
              </a:lnSpc>
            </a:pPr>
            <a:r>
              <a:rPr lang="en-US" sz="29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us</a:t>
            </a:r>
          </a:p>
          <a:p>
            <a:pPr algn="l">
              <a:lnSpc>
                <a:spcPct val="120000"/>
              </a:lnSpc>
            </a:pPr>
            <a:r>
              <a:rPr lang="en-US" sz="29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you </a:t>
            </a:r>
            <a:r>
              <a:rPr lang="en-US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(plural informal)</a:t>
            </a:r>
          </a:p>
          <a:p>
            <a:pPr algn="l">
              <a:lnSpc>
                <a:spcPct val="120000"/>
              </a:lnSpc>
            </a:pPr>
            <a:r>
              <a:rPr lang="en-US" sz="29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them, to you </a:t>
            </a:r>
            <a:r>
              <a:rPr lang="en-US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(plural formal)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onabeth\Desktop\TPT\ZZ Gustar\ZZGustar PPT for JPEGS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600200"/>
            <a:ext cx="9144000" cy="371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		  </a:t>
            </a: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gusta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 sombrero.</a:t>
            </a:r>
          </a:p>
          <a:p>
            <a:pPr>
              <a:lnSpc>
                <a:spcPct val="95000"/>
              </a:lnSpc>
            </a:pP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		  </a:t>
            </a: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gusta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 sombrero.</a:t>
            </a:r>
          </a:p>
          <a:p>
            <a:pPr>
              <a:lnSpc>
                <a:spcPct val="95000"/>
              </a:lnSpc>
            </a:pP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		  </a:t>
            </a: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gusta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 sombrero.</a:t>
            </a:r>
          </a:p>
          <a:p>
            <a:pPr>
              <a:lnSpc>
                <a:spcPct val="95000"/>
              </a:lnSpc>
            </a:pP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		  </a:t>
            </a: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gusta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 sombrero.</a:t>
            </a:r>
          </a:p>
          <a:p>
            <a:pPr>
              <a:lnSpc>
                <a:spcPct val="95000"/>
              </a:lnSpc>
            </a:pP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		  </a:t>
            </a: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gusta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 sombrero.</a:t>
            </a:r>
          </a:p>
          <a:p>
            <a:pPr>
              <a:lnSpc>
                <a:spcPct val="95000"/>
              </a:lnSpc>
            </a:pP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		  </a:t>
            </a: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gusta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el sombrero.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676400"/>
            <a:ext cx="1295400" cy="3581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-Up Arrow 4"/>
          <p:cNvSpPr/>
          <p:nvPr/>
        </p:nvSpPr>
        <p:spPr>
          <a:xfrm rot="10800000" flipH="1">
            <a:off x="7924800" y="3124200"/>
            <a:ext cx="952500" cy="2209800"/>
          </a:xfrm>
          <a:prstGeom prst="bent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5327303"/>
            <a:ext cx="6553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Franklin Gothic Medium" pitchFamily="34" charset="0"/>
                <a:cs typeface="Estrangelo Edessa" pitchFamily="66" charset="0"/>
              </a:rPr>
              <a:t>Verb </a:t>
            </a:r>
            <a:r>
              <a:rPr lang="en-US" sz="3900" dirty="0">
                <a:ln w="28575">
                  <a:solidFill>
                    <a:schemeClr val="tx1"/>
                  </a:solidFill>
                </a:ln>
                <a:latin typeface="Franklin Gothic Medium" pitchFamily="34" charset="0"/>
                <a:cs typeface="Estrangelo Edessa" pitchFamily="66" charset="0"/>
              </a:rPr>
              <a:t>and </a:t>
            </a:r>
            <a:r>
              <a:rPr lang="en-US" sz="39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Franklin Gothic Medium" pitchFamily="34" charset="0"/>
                <a:cs typeface="Estrangelo Edessa" pitchFamily="66" charset="0"/>
              </a:rPr>
              <a:t>noun </a:t>
            </a:r>
            <a:r>
              <a:rPr lang="en-US" sz="3900" dirty="0">
                <a:ln w="28575">
                  <a:solidFill>
                    <a:schemeClr val="tx1"/>
                  </a:solidFill>
                </a:ln>
                <a:latin typeface="Franklin Gothic Medium" pitchFamily="34" charset="0"/>
                <a:cs typeface="Estrangelo Edessa" pitchFamily="66" charset="0"/>
              </a:rPr>
              <a:t>do not change!</a:t>
            </a:r>
          </a:p>
        </p:txBody>
      </p:sp>
      <p:sp>
        <p:nvSpPr>
          <p:cNvPr id="7" name="Right Bracket 6"/>
          <p:cNvSpPr/>
          <p:nvPr/>
        </p:nvSpPr>
        <p:spPr>
          <a:xfrm>
            <a:off x="7467600" y="1752600"/>
            <a:ext cx="381000" cy="35052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5400000">
            <a:off x="1181100" y="5524500"/>
            <a:ext cx="1371600" cy="990600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60198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Franklin Gothic Medium" pitchFamily="34" charset="0"/>
                <a:cs typeface="Estrangelo Edessa" pitchFamily="66" charset="0"/>
              </a:rPr>
              <a:t>To whom the hat is pleasing!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676400"/>
            <a:ext cx="1600200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Me </a:t>
            </a:r>
          </a:p>
          <a:p>
            <a:pPr algn="ctr">
              <a:lnSpc>
                <a:spcPct val="95000"/>
              </a:lnSpc>
            </a:pP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Te </a:t>
            </a:r>
          </a:p>
          <a:p>
            <a:pPr algn="ctr">
              <a:lnSpc>
                <a:spcPct val="95000"/>
              </a:lnSpc>
            </a:pP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 </a:t>
            </a:r>
          </a:p>
          <a:p>
            <a:pPr algn="ctr">
              <a:lnSpc>
                <a:spcPct val="95000"/>
              </a:lnSpc>
            </a:pP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Nos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Os</a:t>
            </a:r>
          </a:p>
          <a:p>
            <a:pPr algn="ctr">
              <a:lnSpc>
                <a:spcPct val="95000"/>
              </a:lnSpc>
            </a:pP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Les</a:t>
            </a:r>
          </a:p>
          <a:p>
            <a:pPr algn="ctr">
              <a:lnSpc>
                <a:spcPct val="95000"/>
              </a:lnSpc>
            </a:pP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 animBg="1"/>
      <p:bldP spid="8" grpId="0" animBg="1"/>
      <p:bldP spid="9" grpId="0"/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637</Words>
  <Application>Microsoft Office PowerPoint</Application>
  <PresentationFormat>On-screen Show (4:3)</PresentationFormat>
  <Paragraphs>319</Paragraphs>
  <Slides>44</Slides>
  <Notes>1</Notes>
  <HiddenSlides>0</HiddenSlides>
  <MMClips>18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Arial Black</vt:lpstr>
      <vt:lpstr>Berlin Sans FB Demi</vt:lpstr>
      <vt:lpstr>Calibri</vt:lpstr>
      <vt:lpstr>Estrangelo Edessa</vt:lpstr>
      <vt:lpstr>Franklin Gothic Medium</vt:lpstr>
      <vt:lpstr>Showcard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Yonabeth</dc:creator>
  <cp:lastModifiedBy>Feliciano Perez, Mirthia</cp:lastModifiedBy>
  <cp:revision>240</cp:revision>
  <dcterms:created xsi:type="dcterms:W3CDTF">2014-07-11T01:30:32Z</dcterms:created>
  <dcterms:modified xsi:type="dcterms:W3CDTF">2017-08-30T19:14:30Z</dcterms:modified>
</cp:coreProperties>
</file>