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7" r:id="rId9"/>
    <p:sldId id="263" r:id="rId10"/>
    <p:sldId id="322" r:id="rId11"/>
    <p:sldId id="264" r:id="rId12"/>
    <p:sldId id="265" r:id="rId13"/>
    <p:sldId id="266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341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5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3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937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33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347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829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60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02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73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48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F13EC5C-330A-4FA2-A867-4F79D5922BEA}" type="datetimeFigureOut">
              <a:rPr lang="en-US" smtClean="0"/>
              <a:t>9/3/2018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08A8588-080A-40E2-A47A-DF4D3F15B95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8556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rushing-teeth-tooth-dental-teeth-2351803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67545-2FCA-4F9A-AE97-6CE89A01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893" y="1737359"/>
            <a:ext cx="6492240" cy="354165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8000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Los </a:t>
            </a:r>
          </a:p>
          <a:p>
            <a:pPr algn="ctr"/>
            <a:r>
              <a:rPr lang="en-US" sz="8000" i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verbos</a:t>
            </a:r>
            <a:r>
              <a:rPr lang="en-US" sz="8000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en-US" sz="8000" i="1" dirty="0" err="1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reflexivos</a:t>
            </a:r>
            <a:endParaRPr lang="en-US" sz="8000" b="1" i="1" dirty="0">
              <a:latin typeface="Ink Free" panose="03080402000500000000" pitchFamily="66" charset="0"/>
            </a:endParaRPr>
          </a:p>
        </p:txBody>
      </p:sp>
      <p:grpSp>
        <p:nvGrpSpPr>
          <p:cNvPr id="6" name="Group 357">
            <a:extLst>
              <a:ext uri="{FF2B5EF4-FFF2-40B4-BE49-F238E27FC236}">
                <a16:creationId xmlns:a16="http://schemas.microsoft.com/office/drawing/2014/main" id="{0633876B-78B9-4A18-BF70-2A816B1C9514}"/>
              </a:ext>
            </a:extLst>
          </p:cNvPr>
          <p:cNvGrpSpPr>
            <a:grpSpLocks/>
          </p:cNvGrpSpPr>
          <p:nvPr/>
        </p:nvGrpSpPr>
        <p:grpSpPr bwMode="auto">
          <a:xfrm>
            <a:off x="295578" y="823746"/>
            <a:ext cx="3505200" cy="5210508"/>
            <a:chOff x="240" y="1056"/>
            <a:chExt cx="2208" cy="2976"/>
          </a:xfrm>
        </p:grpSpPr>
        <p:grpSp>
          <p:nvGrpSpPr>
            <p:cNvPr id="7" name="Group 356">
              <a:extLst>
                <a:ext uri="{FF2B5EF4-FFF2-40B4-BE49-F238E27FC236}">
                  <a16:creationId xmlns:a16="http://schemas.microsoft.com/office/drawing/2014/main" id="{E2912E48-5FFA-489A-AE8D-010CEA6500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0" y="1056"/>
              <a:ext cx="1413" cy="2976"/>
              <a:chOff x="240" y="1056"/>
              <a:chExt cx="1413" cy="2976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513E0211-AE78-42C8-A435-18E0BE1FF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1546"/>
                <a:ext cx="273" cy="412"/>
              </a:xfrm>
              <a:custGeom>
                <a:avLst/>
                <a:gdLst>
                  <a:gd name="T0" fmla="*/ 75 w 409"/>
                  <a:gd name="T1" fmla="*/ 85 h 612"/>
                  <a:gd name="T2" fmla="*/ 77 w 409"/>
                  <a:gd name="T3" fmla="*/ 72 h 612"/>
                  <a:gd name="T4" fmla="*/ 79 w 409"/>
                  <a:gd name="T5" fmla="*/ 61 h 612"/>
                  <a:gd name="T6" fmla="*/ 80 w 409"/>
                  <a:gd name="T7" fmla="*/ 50 h 612"/>
                  <a:gd name="T8" fmla="*/ 81 w 409"/>
                  <a:gd name="T9" fmla="*/ 41 h 612"/>
                  <a:gd name="T10" fmla="*/ 81 w 409"/>
                  <a:gd name="T11" fmla="*/ 33 h 612"/>
                  <a:gd name="T12" fmla="*/ 81 w 409"/>
                  <a:gd name="T13" fmla="*/ 26 h 612"/>
                  <a:gd name="T14" fmla="*/ 80 w 409"/>
                  <a:gd name="T15" fmla="*/ 20 h 612"/>
                  <a:gd name="T16" fmla="*/ 79 w 409"/>
                  <a:gd name="T17" fmla="*/ 15 h 612"/>
                  <a:gd name="T18" fmla="*/ 78 w 409"/>
                  <a:gd name="T19" fmla="*/ 11 h 612"/>
                  <a:gd name="T20" fmla="*/ 77 w 409"/>
                  <a:gd name="T21" fmla="*/ 7 h 612"/>
                  <a:gd name="T22" fmla="*/ 77 w 409"/>
                  <a:gd name="T23" fmla="*/ 5 h 612"/>
                  <a:gd name="T24" fmla="*/ 75 w 409"/>
                  <a:gd name="T25" fmla="*/ 3 h 612"/>
                  <a:gd name="T26" fmla="*/ 75 w 409"/>
                  <a:gd name="T27" fmla="*/ 1 h 612"/>
                  <a:gd name="T28" fmla="*/ 74 w 409"/>
                  <a:gd name="T29" fmla="*/ 1 h 612"/>
                  <a:gd name="T30" fmla="*/ 74 w 409"/>
                  <a:gd name="T31" fmla="*/ 1 h 612"/>
                  <a:gd name="T32" fmla="*/ 0 w 409"/>
                  <a:gd name="T33" fmla="*/ 0 h 612"/>
                  <a:gd name="T34" fmla="*/ 1 w 409"/>
                  <a:gd name="T35" fmla="*/ 92 h 612"/>
                  <a:gd name="T36" fmla="*/ 1 w 409"/>
                  <a:gd name="T37" fmla="*/ 94 h 612"/>
                  <a:gd name="T38" fmla="*/ 3 w 409"/>
                  <a:gd name="T39" fmla="*/ 96 h 612"/>
                  <a:gd name="T40" fmla="*/ 7 w 409"/>
                  <a:gd name="T41" fmla="*/ 100 h 612"/>
                  <a:gd name="T42" fmla="*/ 11 w 409"/>
                  <a:gd name="T43" fmla="*/ 105 h 612"/>
                  <a:gd name="T44" fmla="*/ 17 w 409"/>
                  <a:gd name="T45" fmla="*/ 110 h 612"/>
                  <a:gd name="T46" fmla="*/ 21 w 409"/>
                  <a:gd name="T47" fmla="*/ 114 h 612"/>
                  <a:gd name="T48" fmla="*/ 27 w 409"/>
                  <a:gd name="T49" fmla="*/ 118 h 612"/>
                  <a:gd name="T50" fmla="*/ 33 w 409"/>
                  <a:gd name="T51" fmla="*/ 123 h 612"/>
                  <a:gd name="T52" fmla="*/ 39 w 409"/>
                  <a:gd name="T53" fmla="*/ 125 h 612"/>
                  <a:gd name="T54" fmla="*/ 46 w 409"/>
                  <a:gd name="T55" fmla="*/ 125 h 612"/>
                  <a:gd name="T56" fmla="*/ 52 w 409"/>
                  <a:gd name="T57" fmla="*/ 125 h 612"/>
                  <a:gd name="T58" fmla="*/ 57 w 409"/>
                  <a:gd name="T59" fmla="*/ 123 h 612"/>
                  <a:gd name="T60" fmla="*/ 63 w 409"/>
                  <a:gd name="T61" fmla="*/ 117 h 612"/>
                  <a:gd name="T62" fmla="*/ 67 w 409"/>
                  <a:gd name="T63" fmla="*/ 110 h 612"/>
                  <a:gd name="T64" fmla="*/ 72 w 409"/>
                  <a:gd name="T65" fmla="*/ 99 h 61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09" h="612">
                    <a:moveTo>
                      <a:pt x="371" y="447"/>
                    </a:moveTo>
                    <a:lnTo>
                      <a:pt x="378" y="414"/>
                    </a:lnTo>
                    <a:lnTo>
                      <a:pt x="385" y="382"/>
                    </a:lnTo>
                    <a:lnTo>
                      <a:pt x="391" y="350"/>
                    </a:lnTo>
                    <a:lnTo>
                      <a:pt x="395" y="322"/>
                    </a:lnTo>
                    <a:lnTo>
                      <a:pt x="400" y="295"/>
                    </a:lnTo>
                    <a:lnTo>
                      <a:pt x="402" y="269"/>
                    </a:lnTo>
                    <a:lnTo>
                      <a:pt x="404" y="244"/>
                    </a:lnTo>
                    <a:lnTo>
                      <a:pt x="407" y="221"/>
                    </a:lnTo>
                    <a:lnTo>
                      <a:pt x="408" y="200"/>
                    </a:lnTo>
                    <a:lnTo>
                      <a:pt x="409" y="180"/>
                    </a:lnTo>
                    <a:lnTo>
                      <a:pt x="409" y="160"/>
                    </a:lnTo>
                    <a:lnTo>
                      <a:pt x="408" y="143"/>
                    </a:lnTo>
                    <a:lnTo>
                      <a:pt x="407" y="127"/>
                    </a:lnTo>
                    <a:lnTo>
                      <a:pt x="407" y="112"/>
                    </a:lnTo>
                    <a:lnTo>
                      <a:pt x="404" y="98"/>
                    </a:lnTo>
                    <a:lnTo>
                      <a:pt x="402" y="84"/>
                    </a:lnTo>
                    <a:lnTo>
                      <a:pt x="401" y="73"/>
                    </a:lnTo>
                    <a:lnTo>
                      <a:pt x="399" y="62"/>
                    </a:lnTo>
                    <a:lnTo>
                      <a:pt x="395" y="52"/>
                    </a:lnTo>
                    <a:lnTo>
                      <a:pt x="393" y="44"/>
                    </a:lnTo>
                    <a:lnTo>
                      <a:pt x="391" y="36"/>
                    </a:lnTo>
                    <a:lnTo>
                      <a:pt x="388" y="29"/>
                    </a:lnTo>
                    <a:lnTo>
                      <a:pt x="386" y="23"/>
                    </a:lnTo>
                    <a:lnTo>
                      <a:pt x="383" y="18"/>
                    </a:lnTo>
                    <a:lnTo>
                      <a:pt x="380" y="13"/>
                    </a:lnTo>
                    <a:lnTo>
                      <a:pt x="378" y="9"/>
                    </a:lnTo>
                    <a:lnTo>
                      <a:pt x="376" y="6"/>
                    </a:lnTo>
                    <a:lnTo>
                      <a:pt x="374" y="5"/>
                    </a:lnTo>
                    <a:lnTo>
                      <a:pt x="372" y="3"/>
                    </a:lnTo>
                    <a:lnTo>
                      <a:pt x="372" y="1"/>
                    </a:lnTo>
                    <a:lnTo>
                      <a:pt x="371" y="1"/>
                    </a:lnTo>
                    <a:lnTo>
                      <a:pt x="371" y="0"/>
                    </a:lnTo>
                    <a:lnTo>
                      <a:pt x="0" y="0"/>
                    </a:lnTo>
                    <a:lnTo>
                      <a:pt x="0" y="447"/>
                    </a:lnTo>
                    <a:lnTo>
                      <a:pt x="1" y="448"/>
                    </a:lnTo>
                    <a:lnTo>
                      <a:pt x="3" y="452"/>
                    </a:lnTo>
                    <a:lnTo>
                      <a:pt x="7" y="456"/>
                    </a:lnTo>
                    <a:lnTo>
                      <a:pt x="13" y="462"/>
                    </a:lnTo>
                    <a:lnTo>
                      <a:pt x="18" y="470"/>
                    </a:lnTo>
                    <a:lnTo>
                      <a:pt x="26" y="479"/>
                    </a:lnTo>
                    <a:lnTo>
                      <a:pt x="36" y="489"/>
                    </a:lnTo>
                    <a:lnTo>
                      <a:pt x="46" y="499"/>
                    </a:lnTo>
                    <a:lnTo>
                      <a:pt x="56" y="511"/>
                    </a:lnTo>
                    <a:lnTo>
                      <a:pt x="68" y="522"/>
                    </a:lnTo>
                    <a:lnTo>
                      <a:pt x="82" y="534"/>
                    </a:lnTo>
                    <a:lnTo>
                      <a:pt x="94" y="545"/>
                    </a:lnTo>
                    <a:lnTo>
                      <a:pt x="108" y="557"/>
                    </a:lnTo>
                    <a:lnTo>
                      <a:pt x="123" y="567"/>
                    </a:lnTo>
                    <a:lnTo>
                      <a:pt x="138" y="577"/>
                    </a:lnTo>
                    <a:lnTo>
                      <a:pt x="153" y="587"/>
                    </a:lnTo>
                    <a:lnTo>
                      <a:pt x="169" y="595"/>
                    </a:lnTo>
                    <a:lnTo>
                      <a:pt x="184" y="602"/>
                    </a:lnTo>
                    <a:lnTo>
                      <a:pt x="200" y="607"/>
                    </a:lnTo>
                    <a:lnTo>
                      <a:pt x="215" y="611"/>
                    </a:lnTo>
                    <a:lnTo>
                      <a:pt x="232" y="612"/>
                    </a:lnTo>
                    <a:lnTo>
                      <a:pt x="247" y="612"/>
                    </a:lnTo>
                    <a:lnTo>
                      <a:pt x="262" y="610"/>
                    </a:lnTo>
                    <a:lnTo>
                      <a:pt x="277" y="604"/>
                    </a:lnTo>
                    <a:lnTo>
                      <a:pt x="291" y="596"/>
                    </a:lnTo>
                    <a:lnTo>
                      <a:pt x="305" y="585"/>
                    </a:lnTo>
                    <a:lnTo>
                      <a:pt x="318" y="572"/>
                    </a:lnTo>
                    <a:lnTo>
                      <a:pt x="331" y="554"/>
                    </a:lnTo>
                    <a:lnTo>
                      <a:pt x="342" y="534"/>
                    </a:lnTo>
                    <a:lnTo>
                      <a:pt x="353" y="508"/>
                    </a:lnTo>
                    <a:lnTo>
                      <a:pt x="362" y="481"/>
                    </a:lnTo>
                    <a:lnTo>
                      <a:pt x="371" y="44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Freeform 21">
                <a:extLst>
                  <a:ext uri="{FF2B5EF4-FFF2-40B4-BE49-F238E27FC236}">
                    <a16:creationId xmlns:a16="http://schemas.microsoft.com/office/drawing/2014/main" id="{CC9B79BA-5572-4F71-BBEA-F2BB35F91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1544"/>
                <a:ext cx="28" cy="304"/>
              </a:xfrm>
              <a:custGeom>
                <a:avLst/>
                <a:gdLst>
                  <a:gd name="T0" fmla="*/ 1 w 43"/>
                  <a:gd name="T1" fmla="*/ 1 h 451"/>
                  <a:gd name="T2" fmla="*/ 1 w 43"/>
                  <a:gd name="T3" fmla="*/ 1 h 451"/>
                  <a:gd name="T4" fmla="*/ 1 w 43"/>
                  <a:gd name="T5" fmla="*/ 2 h 451"/>
                  <a:gd name="T6" fmla="*/ 1 w 43"/>
                  <a:gd name="T7" fmla="*/ 3 h 451"/>
                  <a:gd name="T8" fmla="*/ 2 w 43"/>
                  <a:gd name="T9" fmla="*/ 5 h 451"/>
                  <a:gd name="T10" fmla="*/ 3 w 43"/>
                  <a:gd name="T11" fmla="*/ 7 h 451"/>
                  <a:gd name="T12" fmla="*/ 5 w 43"/>
                  <a:gd name="T13" fmla="*/ 10 h 451"/>
                  <a:gd name="T14" fmla="*/ 5 w 43"/>
                  <a:gd name="T15" fmla="*/ 13 h 451"/>
                  <a:gd name="T16" fmla="*/ 6 w 43"/>
                  <a:gd name="T17" fmla="*/ 18 h 451"/>
                  <a:gd name="T18" fmla="*/ 7 w 43"/>
                  <a:gd name="T19" fmla="*/ 24 h 451"/>
                  <a:gd name="T20" fmla="*/ 7 w 43"/>
                  <a:gd name="T21" fmla="*/ 30 h 451"/>
                  <a:gd name="T22" fmla="*/ 7 w 43"/>
                  <a:gd name="T23" fmla="*/ 38 h 451"/>
                  <a:gd name="T24" fmla="*/ 7 w 43"/>
                  <a:gd name="T25" fmla="*/ 47 h 451"/>
                  <a:gd name="T26" fmla="*/ 6 w 43"/>
                  <a:gd name="T27" fmla="*/ 56 h 451"/>
                  <a:gd name="T28" fmla="*/ 5 w 43"/>
                  <a:gd name="T29" fmla="*/ 67 h 451"/>
                  <a:gd name="T30" fmla="*/ 2 w 43"/>
                  <a:gd name="T31" fmla="*/ 79 h 451"/>
                  <a:gd name="T32" fmla="*/ 0 w 43"/>
                  <a:gd name="T33" fmla="*/ 93 h 451"/>
                  <a:gd name="T34" fmla="*/ 2 w 43"/>
                  <a:gd name="T35" fmla="*/ 86 h 451"/>
                  <a:gd name="T36" fmla="*/ 5 w 43"/>
                  <a:gd name="T37" fmla="*/ 73 h 451"/>
                  <a:gd name="T38" fmla="*/ 6 w 43"/>
                  <a:gd name="T39" fmla="*/ 61 h 451"/>
                  <a:gd name="T40" fmla="*/ 7 w 43"/>
                  <a:gd name="T41" fmla="*/ 51 h 451"/>
                  <a:gd name="T42" fmla="*/ 8 w 43"/>
                  <a:gd name="T43" fmla="*/ 42 h 451"/>
                  <a:gd name="T44" fmla="*/ 8 w 43"/>
                  <a:gd name="T45" fmla="*/ 34 h 451"/>
                  <a:gd name="T46" fmla="*/ 8 w 43"/>
                  <a:gd name="T47" fmla="*/ 27 h 451"/>
                  <a:gd name="T48" fmla="*/ 7 w 43"/>
                  <a:gd name="T49" fmla="*/ 20 h 451"/>
                  <a:gd name="T50" fmla="*/ 7 w 43"/>
                  <a:gd name="T51" fmla="*/ 16 h 451"/>
                  <a:gd name="T52" fmla="*/ 5 w 43"/>
                  <a:gd name="T53" fmla="*/ 11 h 451"/>
                  <a:gd name="T54" fmla="*/ 5 w 43"/>
                  <a:gd name="T55" fmla="*/ 8 h 451"/>
                  <a:gd name="T56" fmla="*/ 3 w 43"/>
                  <a:gd name="T57" fmla="*/ 5 h 451"/>
                  <a:gd name="T58" fmla="*/ 3 w 43"/>
                  <a:gd name="T59" fmla="*/ 3 h 451"/>
                  <a:gd name="T60" fmla="*/ 2 w 43"/>
                  <a:gd name="T61" fmla="*/ 1 h 451"/>
                  <a:gd name="T62" fmla="*/ 1 w 43"/>
                  <a:gd name="T63" fmla="*/ 1 h 451"/>
                  <a:gd name="T64" fmla="*/ 1 w 43"/>
                  <a:gd name="T65" fmla="*/ 1 h 451"/>
                  <a:gd name="T66" fmla="*/ 1 w 43"/>
                  <a:gd name="T67" fmla="*/ 0 h 451"/>
                  <a:gd name="T68" fmla="*/ 1 w 43"/>
                  <a:gd name="T69" fmla="*/ 0 h 451"/>
                  <a:gd name="T70" fmla="*/ 1 w 43"/>
                  <a:gd name="T71" fmla="*/ 1 h 45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3" h="451">
                    <a:moveTo>
                      <a:pt x="3" y="7"/>
                    </a:moveTo>
                    <a:lnTo>
                      <a:pt x="1" y="6"/>
                    </a:lnTo>
                    <a:lnTo>
                      <a:pt x="1" y="7"/>
                    </a:lnTo>
                    <a:lnTo>
                      <a:pt x="2" y="8"/>
                    </a:lnTo>
                    <a:lnTo>
                      <a:pt x="4" y="9"/>
                    </a:lnTo>
                    <a:lnTo>
                      <a:pt x="5" y="11"/>
                    </a:lnTo>
                    <a:lnTo>
                      <a:pt x="8" y="15"/>
                    </a:lnTo>
                    <a:lnTo>
                      <a:pt x="10" y="18"/>
                    </a:lnTo>
                    <a:lnTo>
                      <a:pt x="12" y="23"/>
                    </a:lnTo>
                    <a:lnTo>
                      <a:pt x="15" y="27"/>
                    </a:lnTo>
                    <a:lnTo>
                      <a:pt x="17" y="33"/>
                    </a:lnTo>
                    <a:lnTo>
                      <a:pt x="19" y="40"/>
                    </a:lnTo>
                    <a:lnTo>
                      <a:pt x="23" y="48"/>
                    </a:lnTo>
                    <a:lnTo>
                      <a:pt x="25" y="56"/>
                    </a:lnTo>
                    <a:lnTo>
                      <a:pt x="27" y="67"/>
                    </a:lnTo>
                    <a:lnTo>
                      <a:pt x="29" y="77"/>
                    </a:lnTo>
                    <a:lnTo>
                      <a:pt x="32" y="88"/>
                    </a:lnTo>
                    <a:lnTo>
                      <a:pt x="33" y="101"/>
                    </a:lnTo>
                    <a:lnTo>
                      <a:pt x="35" y="115"/>
                    </a:lnTo>
                    <a:lnTo>
                      <a:pt x="36" y="130"/>
                    </a:lnTo>
                    <a:lnTo>
                      <a:pt x="36" y="146"/>
                    </a:lnTo>
                    <a:lnTo>
                      <a:pt x="38" y="163"/>
                    </a:lnTo>
                    <a:lnTo>
                      <a:pt x="38" y="183"/>
                    </a:lnTo>
                    <a:lnTo>
                      <a:pt x="36" y="203"/>
                    </a:lnTo>
                    <a:lnTo>
                      <a:pt x="35" y="224"/>
                    </a:lnTo>
                    <a:lnTo>
                      <a:pt x="34" y="246"/>
                    </a:lnTo>
                    <a:lnTo>
                      <a:pt x="32" y="272"/>
                    </a:lnTo>
                    <a:lnTo>
                      <a:pt x="28" y="297"/>
                    </a:lnTo>
                    <a:lnTo>
                      <a:pt x="24" y="325"/>
                    </a:lnTo>
                    <a:lnTo>
                      <a:pt x="19" y="353"/>
                    </a:lnTo>
                    <a:lnTo>
                      <a:pt x="13" y="383"/>
                    </a:lnTo>
                    <a:lnTo>
                      <a:pt x="6" y="416"/>
                    </a:lnTo>
                    <a:lnTo>
                      <a:pt x="0" y="449"/>
                    </a:lnTo>
                    <a:lnTo>
                      <a:pt x="6" y="451"/>
                    </a:lnTo>
                    <a:lnTo>
                      <a:pt x="13" y="417"/>
                    </a:lnTo>
                    <a:lnTo>
                      <a:pt x="20" y="385"/>
                    </a:lnTo>
                    <a:lnTo>
                      <a:pt x="26" y="355"/>
                    </a:lnTo>
                    <a:lnTo>
                      <a:pt x="31" y="325"/>
                    </a:lnTo>
                    <a:lnTo>
                      <a:pt x="34" y="298"/>
                    </a:lnTo>
                    <a:lnTo>
                      <a:pt x="38" y="272"/>
                    </a:lnTo>
                    <a:lnTo>
                      <a:pt x="40" y="247"/>
                    </a:lnTo>
                    <a:lnTo>
                      <a:pt x="42" y="224"/>
                    </a:lnTo>
                    <a:lnTo>
                      <a:pt x="43" y="203"/>
                    </a:lnTo>
                    <a:lnTo>
                      <a:pt x="43" y="183"/>
                    </a:lnTo>
                    <a:lnTo>
                      <a:pt x="43" y="163"/>
                    </a:lnTo>
                    <a:lnTo>
                      <a:pt x="43" y="146"/>
                    </a:lnTo>
                    <a:lnTo>
                      <a:pt x="42" y="130"/>
                    </a:lnTo>
                    <a:lnTo>
                      <a:pt x="41" y="114"/>
                    </a:lnTo>
                    <a:lnTo>
                      <a:pt x="40" y="100"/>
                    </a:lnTo>
                    <a:lnTo>
                      <a:pt x="38" y="87"/>
                    </a:lnTo>
                    <a:lnTo>
                      <a:pt x="36" y="76"/>
                    </a:lnTo>
                    <a:lnTo>
                      <a:pt x="34" y="64"/>
                    </a:lnTo>
                    <a:lnTo>
                      <a:pt x="31" y="55"/>
                    </a:lnTo>
                    <a:lnTo>
                      <a:pt x="28" y="46"/>
                    </a:lnTo>
                    <a:lnTo>
                      <a:pt x="26" y="38"/>
                    </a:lnTo>
                    <a:lnTo>
                      <a:pt x="23" y="31"/>
                    </a:lnTo>
                    <a:lnTo>
                      <a:pt x="20" y="25"/>
                    </a:lnTo>
                    <a:lnTo>
                      <a:pt x="18" y="19"/>
                    </a:lnTo>
                    <a:lnTo>
                      <a:pt x="16" y="15"/>
                    </a:lnTo>
                    <a:lnTo>
                      <a:pt x="13" y="11"/>
                    </a:lnTo>
                    <a:lnTo>
                      <a:pt x="11" y="8"/>
                    </a:lnTo>
                    <a:lnTo>
                      <a:pt x="9" y="6"/>
                    </a:lnTo>
                    <a:lnTo>
                      <a:pt x="6" y="3"/>
                    </a:lnTo>
                    <a:lnTo>
                      <a:pt x="6" y="2"/>
                    </a:lnTo>
                    <a:lnTo>
                      <a:pt x="5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22">
                <a:extLst>
                  <a:ext uri="{FF2B5EF4-FFF2-40B4-BE49-F238E27FC236}">
                    <a16:creationId xmlns:a16="http://schemas.microsoft.com/office/drawing/2014/main" id="{0DF6B011-C834-412F-80EE-DDCFA434CA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1544"/>
                <a:ext cx="249" cy="4"/>
              </a:xfrm>
              <a:custGeom>
                <a:avLst/>
                <a:gdLst>
                  <a:gd name="T0" fmla="*/ 1 w 374"/>
                  <a:gd name="T1" fmla="*/ 1 h 7"/>
                  <a:gd name="T2" fmla="*/ 1 w 374"/>
                  <a:gd name="T3" fmla="*/ 1 h 7"/>
                  <a:gd name="T4" fmla="*/ 74 w 374"/>
                  <a:gd name="T5" fmla="*/ 1 h 7"/>
                  <a:gd name="T6" fmla="*/ 74 w 374"/>
                  <a:gd name="T7" fmla="*/ 0 h 7"/>
                  <a:gd name="T8" fmla="*/ 1 w 374"/>
                  <a:gd name="T9" fmla="*/ 0 h 7"/>
                  <a:gd name="T10" fmla="*/ 0 w 374"/>
                  <a:gd name="T11" fmla="*/ 1 h 7"/>
                  <a:gd name="T12" fmla="*/ 1 w 374"/>
                  <a:gd name="T13" fmla="*/ 0 h 7"/>
                  <a:gd name="T14" fmla="*/ 0 w 374"/>
                  <a:gd name="T15" fmla="*/ 0 h 7"/>
                  <a:gd name="T16" fmla="*/ 0 w 374"/>
                  <a:gd name="T17" fmla="*/ 1 h 7"/>
                  <a:gd name="T18" fmla="*/ 1 w 374"/>
                  <a:gd name="T19" fmla="*/ 1 h 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4" h="7">
                    <a:moveTo>
                      <a:pt x="6" y="3"/>
                    </a:moveTo>
                    <a:lnTo>
                      <a:pt x="3" y="7"/>
                    </a:lnTo>
                    <a:lnTo>
                      <a:pt x="374" y="7"/>
                    </a:lnTo>
                    <a:lnTo>
                      <a:pt x="37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23">
                <a:extLst>
                  <a:ext uri="{FF2B5EF4-FFF2-40B4-BE49-F238E27FC236}">
                    <a16:creationId xmlns:a16="http://schemas.microsoft.com/office/drawing/2014/main" id="{FE0008AF-4205-441A-8A80-AF97AD9B3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1546"/>
                <a:ext cx="4" cy="302"/>
              </a:xfrm>
              <a:custGeom>
                <a:avLst/>
                <a:gdLst>
                  <a:gd name="T0" fmla="*/ 1 w 6"/>
                  <a:gd name="T1" fmla="*/ 91 h 450"/>
                  <a:gd name="T2" fmla="*/ 1 w 6"/>
                  <a:gd name="T3" fmla="*/ 91 h 450"/>
                  <a:gd name="T4" fmla="*/ 1 w 6"/>
                  <a:gd name="T5" fmla="*/ 0 h 450"/>
                  <a:gd name="T6" fmla="*/ 0 w 6"/>
                  <a:gd name="T7" fmla="*/ 0 h 450"/>
                  <a:gd name="T8" fmla="*/ 0 w 6"/>
                  <a:gd name="T9" fmla="*/ 91 h 450"/>
                  <a:gd name="T10" fmla="*/ 0 w 6"/>
                  <a:gd name="T11" fmla="*/ 91 h 450"/>
                  <a:gd name="T12" fmla="*/ 0 w 6"/>
                  <a:gd name="T13" fmla="*/ 91 h 450"/>
                  <a:gd name="T14" fmla="*/ 0 w 6"/>
                  <a:gd name="T15" fmla="*/ 91 h 450"/>
                  <a:gd name="T16" fmla="*/ 0 w 6"/>
                  <a:gd name="T17" fmla="*/ 91 h 450"/>
                  <a:gd name="T18" fmla="*/ 1 w 6"/>
                  <a:gd name="T19" fmla="*/ 91 h 45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50">
                    <a:moveTo>
                      <a:pt x="5" y="446"/>
                    </a:moveTo>
                    <a:lnTo>
                      <a:pt x="6" y="447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447"/>
                    </a:lnTo>
                    <a:lnTo>
                      <a:pt x="0" y="450"/>
                    </a:lnTo>
                    <a:lnTo>
                      <a:pt x="0" y="447"/>
                    </a:lnTo>
                    <a:lnTo>
                      <a:pt x="0" y="448"/>
                    </a:lnTo>
                    <a:lnTo>
                      <a:pt x="0" y="450"/>
                    </a:lnTo>
                    <a:lnTo>
                      <a:pt x="5" y="4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24">
                <a:extLst>
                  <a:ext uri="{FF2B5EF4-FFF2-40B4-BE49-F238E27FC236}">
                    <a16:creationId xmlns:a16="http://schemas.microsoft.com/office/drawing/2014/main" id="{C259DEEF-2279-4341-B50E-C05AB81D85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0" y="1847"/>
                <a:ext cx="251" cy="113"/>
              </a:xfrm>
              <a:custGeom>
                <a:avLst/>
                <a:gdLst>
                  <a:gd name="T0" fmla="*/ 73 w 377"/>
                  <a:gd name="T1" fmla="*/ 0 h 169"/>
                  <a:gd name="T2" fmla="*/ 69 w 377"/>
                  <a:gd name="T3" fmla="*/ 12 h 169"/>
                  <a:gd name="T4" fmla="*/ 65 w 377"/>
                  <a:gd name="T5" fmla="*/ 21 h 169"/>
                  <a:gd name="T6" fmla="*/ 61 w 377"/>
                  <a:gd name="T7" fmla="*/ 27 h 169"/>
                  <a:gd name="T8" fmla="*/ 55 w 377"/>
                  <a:gd name="T9" fmla="*/ 31 h 169"/>
                  <a:gd name="T10" fmla="*/ 49 w 377"/>
                  <a:gd name="T11" fmla="*/ 33 h 169"/>
                  <a:gd name="T12" fmla="*/ 43 w 377"/>
                  <a:gd name="T13" fmla="*/ 32 h 169"/>
                  <a:gd name="T14" fmla="*/ 37 w 377"/>
                  <a:gd name="T15" fmla="*/ 30 h 169"/>
                  <a:gd name="T16" fmla="*/ 31 w 377"/>
                  <a:gd name="T17" fmla="*/ 27 h 169"/>
                  <a:gd name="T18" fmla="*/ 25 w 377"/>
                  <a:gd name="T19" fmla="*/ 23 h 169"/>
                  <a:gd name="T20" fmla="*/ 20 w 377"/>
                  <a:gd name="T21" fmla="*/ 19 h 169"/>
                  <a:gd name="T22" fmla="*/ 15 w 377"/>
                  <a:gd name="T23" fmla="*/ 15 h 169"/>
                  <a:gd name="T24" fmla="*/ 10 w 377"/>
                  <a:gd name="T25" fmla="*/ 10 h 169"/>
                  <a:gd name="T26" fmla="*/ 6 w 377"/>
                  <a:gd name="T27" fmla="*/ 6 h 169"/>
                  <a:gd name="T28" fmla="*/ 3 w 377"/>
                  <a:gd name="T29" fmla="*/ 3 h 169"/>
                  <a:gd name="T30" fmla="*/ 2 w 377"/>
                  <a:gd name="T31" fmla="*/ 1 h 169"/>
                  <a:gd name="T32" fmla="*/ 1 w 377"/>
                  <a:gd name="T33" fmla="*/ 0 h 169"/>
                  <a:gd name="T34" fmla="*/ 1 w 377"/>
                  <a:gd name="T35" fmla="*/ 1 h 169"/>
                  <a:gd name="T36" fmla="*/ 1 w 377"/>
                  <a:gd name="T37" fmla="*/ 2 h 169"/>
                  <a:gd name="T38" fmla="*/ 4 w 377"/>
                  <a:gd name="T39" fmla="*/ 5 h 169"/>
                  <a:gd name="T40" fmla="*/ 7 w 377"/>
                  <a:gd name="T41" fmla="*/ 9 h 169"/>
                  <a:gd name="T42" fmla="*/ 11 w 377"/>
                  <a:gd name="T43" fmla="*/ 13 h 169"/>
                  <a:gd name="T44" fmla="*/ 17 w 377"/>
                  <a:gd name="T45" fmla="*/ 18 h 169"/>
                  <a:gd name="T46" fmla="*/ 22 w 377"/>
                  <a:gd name="T47" fmla="*/ 23 h 169"/>
                  <a:gd name="T48" fmla="*/ 27 w 377"/>
                  <a:gd name="T49" fmla="*/ 27 h 169"/>
                  <a:gd name="T50" fmla="*/ 33 w 377"/>
                  <a:gd name="T51" fmla="*/ 30 h 169"/>
                  <a:gd name="T52" fmla="*/ 39 w 377"/>
                  <a:gd name="T53" fmla="*/ 33 h 169"/>
                  <a:gd name="T54" fmla="*/ 46 w 377"/>
                  <a:gd name="T55" fmla="*/ 34 h 169"/>
                  <a:gd name="T56" fmla="*/ 53 w 377"/>
                  <a:gd name="T57" fmla="*/ 33 h 169"/>
                  <a:gd name="T58" fmla="*/ 58 w 377"/>
                  <a:gd name="T59" fmla="*/ 30 h 169"/>
                  <a:gd name="T60" fmla="*/ 63 w 377"/>
                  <a:gd name="T61" fmla="*/ 25 h 169"/>
                  <a:gd name="T62" fmla="*/ 69 w 377"/>
                  <a:gd name="T63" fmla="*/ 18 h 169"/>
                  <a:gd name="T64" fmla="*/ 73 w 377"/>
                  <a:gd name="T65" fmla="*/ 7 h 169"/>
                  <a:gd name="T66" fmla="*/ 74 w 377"/>
                  <a:gd name="T67" fmla="*/ 1 h 1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377" h="169">
                    <a:moveTo>
                      <a:pt x="371" y="0"/>
                    </a:moveTo>
                    <a:lnTo>
                      <a:pt x="371" y="0"/>
                    </a:lnTo>
                    <a:lnTo>
                      <a:pt x="361" y="33"/>
                    </a:lnTo>
                    <a:lnTo>
                      <a:pt x="352" y="62"/>
                    </a:lnTo>
                    <a:lnTo>
                      <a:pt x="342" y="85"/>
                    </a:lnTo>
                    <a:lnTo>
                      <a:pt x="330" y="106"/>
                    </a:lnTo>
                    <a:lnTo>
                      <a:pt x="319" y="123"/>
                    </a:lnTo>
                    <a:lnTo>
                      <a:pt x="306" y="137"/>
                    </a:lnTo>
                    <a:lnTo>
                      <a:pt x="292" y="148"/>
                    </a:lnTo>
                    <a:lnTo>
                      <a:pt x="278" y="156"/>
                    </a:lnTo>
                    <a:lnTo>
                      <a:pt x="265" y="160"/>
                    </a:lnTo>
                    <a:lnTo>
                      <a:pt x="250" y="163"/>
                    </a:lnTo>
                    <a:lnTo>
                      <a:pt x="235" y="164"/>
                    </a:lnTo>
                    <a:lnTo>
                      <a:pt x="220" y="161"/>
                    </a:lnTo>
                    <a:lnTo>
                      <a:pt x="205" y="158"/>
                    </a:lnTo>
                    <a:lnTo>
                      <a:pt x="188" y="152"/>
                    </a:lnTo>
                    <a:lnTo>
                      <a:pt x="174" y="146"/>
                    </a:lnTo>
                    <a:lnTo>
                      <a:pt x="157" y="138"/>
                    </a:lnTo>
                    <a:lnTo>
                      <a:pt x="142" y="129"/>
                    </a:lnTo>
                    <a:lnTo>
                      <a:pt x="129" y="119"/>
                    </a:lnTo>
                    <a:lnTo>
                      <a:pt x="114" y="108"/>
                    </a:lnTo>
                    <a:lnTo>
                      <a:pt x="100" y="97"/>
                    </a:lnTo>
                    <a:lnTo>
                      <a:pt x="87" y="85"/>
                    </a:lnTo>
                    <a:lnTo>
                      <a:pt x="73" y="74"/>
                    </a:lnTo>
                    <a:lnTo>
                      <a:pt x="62" y="62"/>
                    </a:lnTo>
                    <a:lnTo>
                      <a:pt x="51" y="51"/>
                    </a:lnTo>
                    <a:lnTo>
                      <a:pt x="41" y="40"/>
                    </a:lnTo>
                    <a:lnTo>
                      <a:pt x="32" y="31"/>
                    </a:lnTo>
                    <a:lnTo>
                      <a:pt x="24" y="22"/>
                    </a:lnTo>
                    <a:lnTo>
                      <a:pt x="18" y="15"/>
                    </a:lnTo>
                    <a:lnTo>
                      <a:pt x="12" y="8"/>
                    </a:lnTo>
                    <a:lnTo>
                      <a:pt x="9" y="4"/>
                    </a:lnTo>
                    <a:lnTo>
                      <a:pt x="6" y="0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3" y="7"/>
                    </a:lnTo>
                    <a:lnTo>
                      <a:pt x="8" y="12"/>
                    </a:lnTo>
                    <a:lnTo>
                      <a:pt x="13" y="19"/>
                    </a:lnTo>
                    <a:lnTo>
                      <a:pt x="19" y="27"/>
                    </a:lnTo>
                    <a:lnTo>
                      <a:pt x="27" y="36"/>
                    </a:lnTo>
                    <a:lnTo>
                      <a:pt x="36" y="45"/>
                    </a:lnTo>
                    <a:lnTo>
                      <a:pt x="47" y="55"/>
                    </a:lnTo>
                    <a:lnTo>
                      <a:pt x="57" y="67"/>
                    </a:lnTo>
                    <a:lnTo>
                      <a:pt x="69" y="78"/>
                    </a:lnTo>
                    <a:lnTo>
                      <a:pt x="82" y="90"/>
                    </a:lnTo>
                    <a:lnTo>
                      <a:pt x="96" y="101"/>
                    </a:lnTo>
                    <a:lnTo>
                      <a:pt x="110" y="113"/>
                    </a:lnTo>
                    <a:lnTo>
                      <a:pt x="124" y="124"/>
                    </a:lnTo>
                    <a:lnTo>
                      <a:pt x="139" y="134"/>
                    </a:lnTo>
                    <a:lnTo>
                      <a:pt x="155" y="143"/>
                    </a:lnTo>
                    <a:lnTo>
                      <a:pt x="170" y="152"/>
                    </a:lnTo>
                    <a:lnTo>
                      <a:pt x="186" y="159"/>
                    </a:lnTo>
                    <a:lnTo>
                      <a:pt x="202" y="164"/>
                    </a:lnTo>
                    <a:lnTo>
                      <a:pt x="218" y="168"/>
                    </a:lnTo>
                    <a:lnTo>
                      <a:pt x="235" y="169"/>
                    </a:lnTo>
                    <a:lnTo>
                      <a:pt x="251" y="168"/>
                    </a:lnTo>
                    <a:lnTo>
                      <a:pt x="266" y="166"/>
                    </a:lnTo>
                    <a:lnTo>
                      <a:pt x="281" y="161"/>
                    </a:lnTo>
                    <a:lnTo>
                      <a:pt x="296" y="153"/>
                    </a:lnTo>
                    <a:lnTo>
                      <a:pt x="311" y="142"/>
                    </a:lnTo>
                    <a:lnTo>
                      <a:pt x="323" y="127"/>
                    </a:lnTo>
                    <a:lnTo>
                      <a:pt x="336" y="110"/>
                    </a:lnTo>
                    <a:lnTo>
                      <a:pt x="347" y="89"/>
                    </a:lnTo>
                    <a:lnTo>
                      <a:pt x="359" y="63"/>
                    </a:lnTo>
                    <a:lnTo>
                      <a:pt x="368" y="35"/>
                    </a:lnTo>
                    <a:lnTo>
                      <a:pt x="377" y="2"/>
                    </a:lnTo>
                    <a:lnTo>
                      <a:pt x="37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5">
                <a:extLst>
                  <a:ext uri="{FF2B5EF4-FFF2-40B4-BE49-F238E27FC236}">
                    <a16:creationId xmlns:a16="http://schemas.microsoft.com/office/drawing/2014/main" id="{4E3846C4-B50D-4DA0-AB00-E617761695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" y="3728"/>
                <a:ext cx="371" cy="302"/>
              </a:xfrm>
              <a:custGeom>
                <a:avLst/>
                <a:gdLst>
                  <a:gd name="T0" fmla="*/ 2 w 558"/>
                  <a:gd name="T1" fmla="*/ 45 h 447"/>
                  <a:gd name="T2" fmla="*/ 3 w 558"/>
                  <a:gd name="T3" fmla="*/ 46 h 447"/>
                  <a:gd name="T4" fmla="*/ 6 w 558"/>
                  <a:gd name="T5" fmla="*/ 48 h 447"/>
                  <a:gd name="T6" fmla="*/ 9 w 558"/>
                  <a:gd name="T7" fmla="*/ 50 h 447"/>
                  <a:gd name="T8" fmla="*/ 13 w 558"/>
                  <a:gd name="T9" fmla="*/ 52 h 447"/>
                  <a:gd name="T10" fmla="*/ 17 w 558"/>
                  <a:gd name="T11" fmla="*/ 54 h 447"/>
                  <a:gd name="T12" fmla="*/ 23 w 558"/>
                  <a:gd name="T13" fmla="*/ 55 h 447"/>
                  <a:gd name="T14" fmla="*/ 25 w 558"/>
                  <a:gd name="T15" fmla="*/ 55 h 447"/>
                  <a:gd name="T16" fmla="*/ 31 w 558"/>
                  <a:gd name="T17" fmla="*/ 59 h 447"/>
                  <a:gd name="T18" fmla="*/ 35 w 558"/>
                  <a:gd name="T19" fmla="*/ 63 h 447"/>
                  <a:gd name="T20" fmla="*/ 40 w 558"/>
                  <a:gd name="T21" fmla="*/ 67 h 447"/>
                  <a:gd name="T22" fmla="*/ 44 w 558"/>
                  <a:gd name="T23" fmla="*/ 72 h 447"/>
                  <a:gd name="T24" fmla="*/ 48 w 558"/>
                  <a:gd name="T25" fmla="*/ 76 h 447"/>
                  <a:gd name="T26" fmla="*/ 51 w 558"/>
                  <a:gd name="T27" fmla="*/ 80 h 447"/>
                  <a:gd name="T28" fmla="*/ 53 w 558"/>
                  <a:gd name="T29" fmla="*/ 82 h 447"/>
                  <a:gd name="T30" fmla="*/ 59 w 558"/>
                  <a:gd name="T31" fmla="*/ 85 h 447"/>
                  <a:gd name="T32" fmla="*/ 64 w 558"/>
                  <a:gd name="T33" fmla="*/ 88 h 447"/>
                  <a:gd name="T34" fmla="*/ 72 w 558"/>
                  <a:gd name="T35" fmla="*/ 91 h 447"/>
                  <a:gd name="T36" fmla="*/ 78 w 558"/>
                  <a:gd name="T37" fmla="*/ 92 h 447"/>
                  <a:gd name="T38" fmla="*/ 84 w 558"/>
                  <a:gd name="T39" fmla="*/ 93 h 447"/>
                  <a:gd name="T40" fmla="*/ 90 w 558"/>
                  <a:gd name="T41" fmla="*/ 92 h 447"/>
                  <a:gd name="T42" fmla="*/ 95 w 558"/>
                  <a:gd name="T43" fmla="*/ 91 h 447"/>
                  <a:gd name="T44" fmla="*/ 101 w 558"/>
                  <a:gd name="T45" fmla="*/ 88 h 447"/>
                  <a:gd name="T46" fmla="*/ 104 w 558"/>
                  <a:gd name="T47" fmla="*/ 86 h 447"/>
                  <a:gd name="T48" fmla="*/ 106 w 558"/>
                  <a:gd name="T49" fmla="*/ 85 h 447"/>
                  <a:gd name="T50" fmla="*/ 108 w 558"/>
                  <a:gd name="T51" fmla="*/ 82 h 447"/>
                  <a:gd name="T52" fmla="*/ 109 w 558"/>
                  <a:gd name="T53" fmla="*/ 77 h 447"/>
                  <a:gd name="T54" fmla="*/ 108 w 558"/>
                  <a:gd name="T55" fmla="*/ 71 h 447"/>
                  <a:gd name="T56" fmla="*/ 104 w 558"/>
                  <a:gd name="T57" fmla="*/ 68 h 447"/>
                  <a:gd name="T58" fmla="*/ 101 w 558"/>
                  <a:gd name="T59" fmla="*/ 66 h 447"/>
                  <a:gd name="T60" fmla="*/ 97 w 558"/>
                  <a:gd name="T61" fmla="*/ 64 h 447"/>
                  <a:gd name="T62" fmla="*/ 94 w 558"/>
                  <a:gd name="T63" fmla="*/ 61 h 447"/>
                  <a:gd name="T64" fmla="*/ 93 w 558"/>
                  <a:gd name="T65" fmla="*/ 61 h 447"/>
                  <a:gd name="T66" fmla="*/ 92 w 558"/>
                  <a:gd name="T67" fmla="*/ 59 h 447"/>
                  <a:gd name="T68" fmla="*/ 87 w 558"/>
                  <a:gd name="T69" fmla="*/ 54 h 447"/>
                  <a:gd name="T70" fmla="*/ 82 w 558"/>
                  <a:gd name="T71" fmla="*/ 48 h 447"/>
                  <a:gd name="T72" fmla="*/ 76 w 558"/>
                  <a:gd name="T73" fmla="*/ 41 h 447"/>
                  <a:gd name="T74" fmla="*/ 72 w 558"/>
                  <a:gd name="T75" fmla="*/ 36 h 447"/>
                  <a:gd name="T76" fmla="*/ 71 w 558"/>
                  <a:gd name="T77" fmla="*/ 32 h 447"/>
                  <a:gd name="T78" fmla="*/ 70 w 558"/>
                  <a:gd name="T79" fmla="*/ 28 h 447"/>
                  <a:gd name="T80" fmla="*/ 68 w 558"/>
                  <a:gd name="T81" fmla="*/ 22 h 447"/>
                  <a:gd name="T82" fmla="*/ 67 w 558"/>
                  <a:gd name="T83" fmla="*/ 18 h 447"/>
                  <a:gd name="T84" fmla="*/ 66 w 558"/>
                  <a:gd name="T85" fmla="*/ 15 h 447"/>
                  <a:gd name="T86" fmla="*/ 10 w 558"/>
                  <a:gd name="T87" fmla="*/ 0 h 4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58" h="447">
                    <a:moveTo>
                      <a:pt x="53" y="0"/>
                    </a:moveTo>
                    <a:lnTo>
                      <a:pt x="0" y="110"/>
                    </a:lnTo>
                    <a:lnTo>
                      <a:pt x="11" y="218"/>
                    </a:lnTo>
                    <a:lnTo>
                      <a:pt x="12" y="218"/>
                    </a:lnTo>
                    <a:lnTo>
                      <a:pt x="13" y="220"/>
                    </a:lnTo>
                    <a:lnTo>
                      <a:pt x="16" y="221"/>
                    </a:lnTo>
                    <a:lnTo>
                      <a:pt x="19" y="223"/>
                    </a:lnTo>
                    <a:lnTo>
                      <a:pt x="24" y="227"/>
                    </a:lnTo>
                    <a:lnTo>
                      <a:pt x="28" y="229"/>
                    </a:lnTo>
                    <a:lnTo>
                      <a:pt x="33" y="232"/>
                    </a:lnTo>
                    <a:lnTo>
                      <a:pt x="39" y="236"/>
                    </a:lnTo>
                    <a:lnTo>
                      <a:pt x="46" y="239"/>
                    </a:lnTo>
                    <a:lnTo>
                      <a:pt x="53" y="243"/>
                    </a:lnTo>
                    <a:lnTo>
                      <a:pt x="59" y="246"/>
                    </a:lnTo>
                    <a:lnTo>
                      <a:pt x="66" y="248"/>
                    </a:lnTo>
                    <a:lnTo>
                      <a:pt x="73" y="252"/>
                    </a:lnTo>
                    <a:lnTo>
                      <a:pt x="80" y="255"/>
                    </a:lnTo>
                    <a:lnTo>
                      <a:pt x="88" y="258"/>
                    </a:lnTo>
                    <a:lnTo>
                      <a:pt x="95" y="259"/>
                    </a:lnTo>
                    <a:lnTo>
                      <a:pt x="107" y="261"/>
                    </a:lnTo>
                    <a:lnTo>
                      <a:pt x="114" y="262"/>
                    </a:lnTo>
                    <a:lnTo>
                      <a:pt x="118" y="265"/>
                    </a:lnTo>
                    <a:lnTo>
                      <a:pt x="122" y="266"/>
                    </a:lnTo>
                    <a:lnTo>
                      <a:pt x="126" y="267"/>
                    </a:lnTo>
                    <a:lnTo>
                      <a:pt x="132" y="271"/>
                    </a:lnTo>
                    <a:lnTo>
                      <a:pt x="141" y="276"/>
                    </a:lnTo>
                    <a:lnTo>
                      <a:pt x="156" y="285"/>
                    </a:lnTo>
                    <a:lnTo>
                      <a:pt x="164" y="290"/>
                    </a:lnTo>
                    <a:lnTo>
                      <a:pt x="172" y="296"/>
                    </a:lnTo>
                    <a:lnTo>
                      <a:pt x="180" y="301"/>
                    </a:lnTo>
                    <a:lnTo>
                      <a:pt x="188" y="308"/>
                    </a:lnTo>
                    <a:lnTo>
                      <a:pt x="197" y="315"/>
                    </a:lnTo>
                    <a:lnTo>
                      <a:pt x="203" y="323"/>
                    </a:lnTo>
                    <a:lnTo>
                      <a:pt x="210" y="330"/>
                    </a:lnTo>
                    <a:lnTo>
                      <a:pt x="217" y="338"/>
                    </a:lnTo>
                    <a:lnTo>
                      <a:pt x="224" y="345"/>
                    </a:lnTo>
                    <a:lnTo>
                      <a:pt x="230" y="352"/>
                    </a:lnTo>
                    <a:lnTo>
                      <a:pt x="237" y="359"/>
                    </a:lnTo>
                    <a:lnTo>
                      <a:pt x="243" y="366"/>
                    </a:lnTo>
                    <a:lnTo>
                      <a:pt x="248" y="373"/>
                    </a:lnTo>
                    <a:lnTo>
                      <a:pt x="253" y="379"/>
                    </a:lnTo>
                    <a:lnTo>
                      <a:pt x="258" y="384"/>
                    </a:lnTo>
                    <a:lnTo>
                      <a:pt x="262" y="389"/>
                    </a:lnTo>
                    <a:lnTo>
                      <a:pt x="267" y="392"/>
                    </a:lnTo>
                    <a:lnTo>
                      <a:pt x="274" y="397"/>
                    </a:lnTo>
                    <a:lnTo>
                      <a:pt x="281" y="402"/>
                    </a:lnTo>
                    <a:lnTo>
                      <a:pt x="290" y="406"/>
                    </a:lnTo>
                    <a:lnTo>
                      <a:pt x="299" y="410"/>
                    </a:lnTo>
                    <a:lnTo>
                      <a:pt x="308" y="414"/>
                    </a:lnTo>
                    <a:lnTo>
                      <a:pt x="320" y="419"/>
                    </a:lnTo>
                    <a:lnTo>
                      <a:pt x="330" y="422"/>
                    </a:lnTo>
                    <a:lnTo>
                      <a:pt x="342" y="426"/>
                    </a:lnTo>
                    <a:lnTo>
                      <a:pt x="353" y="429"/>
                    </a:lnTo>
                    <a:lnTo>
                      <a:pt x="365" y="433"/>
                    </a:lnTo>
                    <a:lnTo>
                      <a:pt x="376" y="436"/>
                    </a:lnTo>
                    <a:lnTo>
                      <a:pt x="387" y="440"/>
                    </a:lnTo>
                    <a:lnTo>
                      <a:pt x="398" y="442"/>
                    </a:lnTo>
                    <a:lnTo>
                      <a:pt x="407" y="444"/>
                    </a:lnTo>
                    <a:lnTo>
                      <a:pt x="418" y="445"/>
                    </a:lnTo>
                    <a:lnTo>
                      <a:pt x="427" y="447"/>
                    </a:lnTo>
                    <a:lnTo>
                      <a:pt x="437" y="447"/>
                    </a:lnTo>
                    <a:lnTo>
                      <a:pt x="448" y="445"/>
                    </a:lnTo>
                    <a:lnTo>
                      <a:pt x="458" y="443"/>
                    </a:lnTo>
                    <a:lnTo>
                      <a:pt x="468" y="441"/>
                    </a:lnTo>
                    <a:lnTo>
                      <a:pt x="479" y="437"/>
                    </a:lnTo>
                    <a:lnTo>
                      <a:pt x="488" y="434"/>
                    </a:lnTo>
                    <a:lnTo>
                      <a:pt x="498" y="430"/>
                    </a:lnTo>
                    <a:lnTo>
                      <a:pt x="507" y="426"/>
                    </a:lnTo>
                    <a:lnTo>
                      <a:pt x="516" y="422"/>
                    </a:lnTo>
                    <a:lnTo>
                      <a:pt x="523" y="419"/>
                    </a:lnTo>
                    <a:lnTo>
                      <a:pt x="530" y="415"/>
                    </a:lnTo>
                    <a:lnTo>
                      <a:pt x="534" y="413"/>
                    </a:lnTo>
                    <a:lnTo>
                      <a:pt x="539" y="411"/>
                    </a:lnTo>
                    <a:lnTo>
                      <a:pt x="541" y="410"/>
                    </a:lnTo>
                    <a:lnTo>
                      <a:pt x="541" y="409"/>
                    </a:lnTo>
                    <a:lnTo>
                      <a:pt x="543" y="407"/>
                    </a:lnTo>
                    <a:lnTo>
                      <a:pt x="546" y="403"/>
                    </a:lnTo>
                    <a:lnTo>
                      <a:pt x="550" y="396"/>
                    </a:lnTo>
                    <a:lnTo>
                      <a:pt x="554" y="388"/>
                    </a:lnTo>
                    <a:lnTo>
                      <a:pt x="557" y="377"/>
                    </a:lnTo>
                    <a:lnTo>
                      <a:pt x="558" y="367"/>
                    </a:lnTo>
                    <a:lnTo>
                      <a:pt x="557" y="357"/>
                    </a:lnTo>
                    <a:lnTo>
                      <a:pt x="553" y="345"/>
                    </a:lnTo>
                    <a:lnTo>
                      <a:pt x="549" y="341"/>
                    </a:lnTo>
                    <a:lnTo>
                      <a:pt x="545" y="335"/>
                    </a:lnTo>
                    <a:lnTo>
                      <a:pt x="540" y="330"/>
                    </a:lnTo>
                    <a:lnTo>
                      <a:pt x="534" y="324"/>
                    </a:lnTo>
                    <a:lnTo>
                      <a:pt x="528" y="321"/>
                    </a:lnTo>
                    <a:lnTo>
                      <a:pt x="521" y="316"/>
                    </a:lnTo>
                    <a:lnTo>
                      <a:pt x="516" y="313"/>
                    </a:lnTo>
                    <a:lnTo>
                      <a:pt x="509" y="308"/>
                    </a:lnTo>
                    <a:lnTo>
                      <a:pt x="503" y="306"/>
                    </a:lnTo>
                    <a:lnTo>
                      <a:pt x="497" y="303"/>
                    </a:lnTo>
                    <a:lnTo>
                      <a:pt x="493" y="299"/>
                    </a:lnTo>
                    <a:lnTo>
                      <a:pt x="488" y="298"/>
                    </a:lnTo>
                    <a:lnTo>
                      <a:pt x="483" y="296"/>
                    </a:lnTo>
                    <a:lnTo>
                      <a:pt x="481" y="294"/>
                    </a:lnTo>
                    <a:lnTo>
                      <a:pt x="479" y="294"/>
                    </a:lnTo>
                    <a:lnTo>
                      <a:pt x="479" y="293"/>
                    </a:lnTo>
                    <a:lnTo>
                      <a:pt x="478" y="292"/>
                    </a:lnTo>
                    <a:lnTo>
                      <a:pt x="474" y="289"/>
                    </a:lnTo>
                    <a:lnTo>
                      <a:pt x="470" y="284"/>
                    </a:lnTo>
                    <a:lnTo>
                      <a:pt x="463" y="277"/>
                    </a:lnTo>
                    <a:lnTo>
                      <a:pt x="456" y="269"/>
                    </a:lnTo>
                    <a:lnTo>
                      <a:pt x="447" y="260"/>
                    </a:lnTo>
                    <a:lnTo>
                      <a:pt x="437" y="251"/>
                    </a:lnTo>
                    <a:lnTo>
                      <a:pt x="428" y="239"/>
                    </a:lnTo>
                    <a:lnTo>
                      <a:pt x="418" y="229"/>
                    </a:lnTo>
                    <a:lnTo>
                      <a:pt x="409" y="218"/>
                    </a:lnTo>
                    <a:lnTo>
                      <a:pt x="399" y="208"/>
                    </a:lnTo>
                    <a:lnTo>
                      <a:pt x="391" y="198"/>
                    </a:lnTo>
                    <a:lnTo>
                      <a:pt x="383" y="188"/>
                    </a:lnTo>
                    <a:lnTo>
                      <a:pt x="376" y="179"/>
                    </a:lnTo>
                    <a:lnTo>
                      <a:pt x="372" y="172"/>
                    </a:lnTo>
                    <a:lnTo>
                      <a:pt x="368" y="167"/>
                    </a:lnTo>
                    <a:lnTo>
                      <a:pt x="366" y="161"/>
                    </a:lnTo>
                    <a:lnTo>
                      <a:pt x="364" y="155"/>
                    </a:lnTo>
                    <a:lnTo>
                      <a:pt x="361" y="148"/>
                    </a:lnTo>
                    <a:lnTo>
                      <a:pt x="359" y="140"/>
                    </a:lnTo>
                    <a:lnTo>
                      <a:pt x="357" y="132"/>
                    </a:lnTo>
                    <a:lnTo>
                      <a:pt x="354" y="124"/>
                    </a:lnTo>
                    <a:lnTo>
                      <a:pt x="352" y="116"/>
                    </a:lnTo>
                    <a:lnTo>
                      <a:pt x="350" y="108"/>
                    </a:lnTo>
                    <a:lnTo>
                      <a:pt x="348" y="101"/>
                    </a:lnTo>
                    <a:lnTo>
                      <a:pt x="346" y="93"/>
                    </a:lnTo>
                    <a:lnTo>
                      <a:pt x="344" y="87"/>
                    </a:lnTo>
                    <a:lnTo>
                      <a:pt x="343" y="80"/>
                    </a:lnTo>
                    <a:lnTo>
                      <a:pt x="342" y="76"/>
                    </a:lnTo>
                    <a:lnTo>
                      <a:pt x="341" y="72"/>
                    </a:lnTo>
                    <a:lnTo>
                      <a:pt x="341" y="70"/>
                    </a:lnTo>
                    <a:lnTo>
                      <a:pt x="341" y="69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26">
                <a:extLst>
                  <a:ext uri="{FF2B5EF4-FFF2-40B4-BE49-F238E27FC236}">
                    <a16:creationId xmlns:a16="http://schemas.microsoft.com/office/drawing/2014/main" id="{0ADADE2F-7FCB-4E9B-9F8C-065A8E7B5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3727"/>
                <a:ext cx="38" cy="78"/>
              </a:xfrm>
              <a:custGeom>
                <a:avLst/>
                <a:gdLst>
                  <a:gd name="T0" fmla="*/ 1 w 58"/>
                  <a:gd name="T1" fmla="*/ 26 h 113"/>
                  <a:gd name="T2" fmla="*/ 1 w 58"/>
                  <a:gd name="T3" fmla="*/ 26 h 113"/>
                  <a:gd name="T4" fmla="*/ 10 w 58"/>
                  <a:gd name="T5" fmla="*/ 1 h 113"/>
                  <a:gd name="T6" fmla="*/ 9 w 58"/>
                  <a:gd name="T7" fmla="*/ 0 h 113"/>
                  <a:gd name="T8" fmla="*/ 0 w 58"/>
                  <a:gd name="T9" fmla="*/ 25 h 113"/>
                  <a:gd name="T10" fmla="*/ 0 w 58"/>
                  <a:gd name="T11" fmla="*/ 26 h 113"/>
                  <a:gd name="T12" fmla="*/ 0 w 58"/>
                  <a:gd name="T13" fmla="*/ 25 h 113"/>
                  <a:gd name="T14" fmla="*/ 0 w 58"/>
                  <a:gd name="T15" fmla="*/ 26 h 113"/>
                  <a:gd name="T16" fmla="*/ 0 w 58"/>
                  <a:gd name="T17" fmla="*/ 26 h 113"/>
                  <a:gd name="T18" fmla="*/ 1 w 58"/>
                  <a:gd name="T19" fmla="*/ 26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8" h="113">
                    <a:moveTo>
                      <a:pt x="6" y="111"/>
                    </a:moveTo>
                    <a:lnTo>
                      <a:pt x="6" y="113"/>
                    </a:lnTo>
                    <a:lnTo>
                      <a:pt x="58" y="4"/>
                    </a:lnTo>
                    <a:lnTo>
                      <a:pt x="52" y="0"/>
                    </a:lnTo>
                    <a:lnTo>
                      <a:pt x="0" y="110"/>
                    </a:lnTo>
                    <a:lnTo>
                      <a:pt x="0" y="112"/>
                    </a:lnTo>
                    <a:lnTo>
                      <a:pt x="0" y="110"/>
                    </a:lnTo>
                    <a:lnTo>
                      <a:pt x="0" y="111"/>
                    </a:lnTo>
                    <a:lnTo>
                      <a:pt x="0" y="112"/>
                    </a:lnTo>
                    <a:lnTo>
                      <a:pt x="6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27">
                <a:extLst>
                  <a:ext uri="{FF2B5EF4-FFF2-40B4-BE49-F238E27FC236}">
                    <a16:creationId xmlns:a16="http://schemas.microsoft.com/office/drawing/2014/main" id="{8C132A14-ED5D-4746-8E61-A7CF7BE56C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3802"/>
                <a:ext cx="11" cy="75"/>
              </a:xfrm>
              <a:custGeom>
                <a:avLst/>
                <a:gdLst>
                  <a:gd name="T0" fmla="*/ 2 w 18"/>
                  <a:gd name="T1" fmla="*/ 21 h 112"/>
                  <a:gd name="T2" fmla="*/ 2 w 18"/>
                  <a:gd name="T3" fmla="*/ 22 h 112"/>
                  <a:gd name="T4" fmla="*/ 1 w 18"/>
                  <a:gd name="T5" fmla="*/ 0 h 112"/>
                  <a:gd name="T6" fmla="*/ 0 w 18"/>
                  <a:gd name="T7" fmla="*/ 1 h 112"/>
                  <a:gd name="T8" fmla="*/ 1 w 18"/>
                  <a:gd name="T9" fmla="*/ 22 h 112"/>
                  <a:gd name="T10" fmla="*/ 2 w 18"/>
                  <a:gd name="T11" fmla="*/ 22 h 112"/>
                  <a:gd name="T12" fmla="*/ 1 w 18"/>
                  <a:gd name="T13" fmla="*/ 22 h 112"/>
                  <a:gd name="T14" fmla="*/ 1 w 18"/>
                  <a:gd name="T15" fmla="*/ 22 h 112"/>
                  <a:gd name="T16" fmla="*/ 2 w 18"/>
                  <a:gd name="T17" fmla="*/ 22 h 112"/>
                  <a:gd name="T18" fmla="*/ 2 w 18"/>
                  <a:gd name="T19" fmla="*/ 21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112">
                    <a:moveTo>
                      <a:pt x="16" y="107"/>
                    </a:moveTo>
                    <a:lnTo>
                      <a:pt x="18" y="109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2" y="109"/>
                    </a:lnTo>
                    <a:lnTo>
                      <a:pt x="13" y="112"/>
                    </a:lnTo>
                    <a:lnTo>
                      <a:pt x="12" y="109"/>
                    </a:lnTo>
                    <a:lnTo>
                      <a:pt x="12" y="112"/>
                    </a:lnTo>
                    <a:lnTo>
                      <a:pt x="13" y="112"/>
                    </a:lnTo>
                    <a:lnTo>
                      <a:pt x="16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28">
                <a:extLst>
                  <a:ext uri="{FF2B5EF4-FFF2-40B4-BE49-F238E27FC236}">
                    <a16:creationId xmlns:a16="http://schemas.microsoft.com/office/drawing/2014/main" id="{AA5EF8AB-2C3A-4AB3-B31D-3EE90C4309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7" y="3874"/>
                <a:ext cx="58" cy="31"/>
              </a:xfrm>
              <a:custGeom>
                <a:avLst/>
                <a:gdLst>
                  <a:gd name="T0" fmla="*/ 18 w 86"/>
                  <a:gd name="T1" fmla="*/ 8 h 46"/>
                  <a:gd name="T2" fmla="*/ 18 w 86"/>
                  <a:gd name="T3" fmla="*/ 8 h 46"/>
                  <a:gd name="T4" fmla="*/ 16 w 86"/>
                  <a:gd name="T5" fmla="*/ 8 h 46"/>
                  <a:gd name="T6" fmla="*/ 15 w 86"/>
                  <a:gd name="T7" fmla="*/ 7 h 46"/>
                  <a:gd name="T8" fmla="*/ 13 w 86"/>
                  <a:gd name="T9" fmla="*/ 7 h 46"/>
                  <a:gd name="T10" fmla="*/ 12 w 86"/>
                  <a:gd name="T11" fmla="*/ 6 h 46"/>
                  <a:gd name="T12" fmla="*/ 11 w 86"/>
                  <a:gd name="T13" fmla="*/ 5 h 46"/>
                  <a:gd name="T14" fmla="*/ 9 w 86"/>
                  <a:gd name="T15" fmla="*/ 5 h 46"/>
                  <a:gd name="T16" fmla="*/ 7 w 86"/>
                  <a:gd name="T17" fmla="*/ 4 h 46"/>
                  <a:gd name="T18" fmla="*/ 6 w 86"/>
                  <a:gd name="T19" fmla="*/ 3 h 46"/>
                  <a:gd name="T20" fmla="*/ 5 w 86"/>
                  <a:gd name="T21" fmla="*/ 3 h 46"/>
                  <a:gd name="T22" fmla="*/ 4 w 86"/>
                  <a:gd name="T23" fmla="*/ 2 h 46"/>
                  <a:gd name="T24" fmla="*/ 3 w 86"/>
                  <a:gd name="T25" fmla="*/ 1 h 46"/>
                  <a:gd name="T26" fmla="*/ 2 w 86"/>
                  <a:gd name="T27" fmla="*/ 1 h 46"/>
                  <a:gd name="T28" fmla="*/ 1 w 86"/>
                  <a:gd name="T29" fmla="*/ 1 h 46"/>
                  <a:gd name="T30" fmla="*/ 1 w 86"/>
                  <a:gd name="T31" fmla="*/ 1 h 46"/>
                  <a:gd name="T32" fmla="*/ 1 w 86"/>
                  <a:gd name="T33" fmla="*/ 0 h 46"/>
                  <a:gd name="T34" fmla="*/ 1 w 86"/>
                  <a:gd name="T35" fmla="*/ 0 h 46"/>
                  <a:gd name="T36" fmla="*/ 0 w 86"/>
                  <a:gd name="T37" fmla="*/ 1 h 46"/>
                  <a:gd name="T38" fmla="*/ 0 w 86"/>
                  <a:gd name="T39" fmla="*/ 1 h 46"/>
                  <a:gd name="T40" fmla="*/ 1 w 86"/>
                  <a:gd name="T41" fmla="*/ 1 h 46"/>
                  <a:gd name="T42" fmla="*/ 1 w 86"/>
                  <a:gd name="T43" fmla="*/ 1 h 46"/>
                  <a:gd name="T44" fmla="*/ 1 w 86"/>
                  <a:gd name="T45" fmla="*/ 2 h 46"/>
                  <a:gd name="T46" fmla="*/ 2 w 86"/>
                  <a:gd name="T47" fmla="*/ 3 h 46"/>
                  <a:gd name="T48" fmla="*/ 3 w 86"/>
                  <a:gd name="T49" fmla="*/ 3 h 46"/>
                  <a:gd name="T50" fmla="*/ 5 w 86"/>
                  <a:gd name="T51" fmla="*/ 4 h 46"/>
                  <a:gd name="T52" fmla="*/ 6 w 86"/>
                  <a:gd name="T53" fmla="*/ 5 h 46"/>
                  <a:gd name="T54" fmla="*/ 7 w 86"/>
                  <a:gd name="T55" fmla="*/ 5 h 46"/>
                  <a:gd name="T56" fmla="*/ 8 w 86"/>
                  <a:gd name="T57" fmla="*/ 6 h 46"/>
                  <a:gd name="T58" fmla="*/ 10 w 86"/>
                  <a:gd name="T59" fmla="*/ 7 h 46"/>
                  <a:gd name="T60" fmla="*/ 11 w 86"/>
                  <a:gd name="T61" fmla="*/ 7 h 46"/>
                  <a:gd name="T62" fmla="*/ 13 w 86"/>
                  <a:gd name="T63" fmla="*/ 8 h 46"/>
                  <a:gd name="T64" fmla="*/ 15 w 86"/>
                  <a:gd name="T65" fmla="*/ 9 h 46"/>
                  <a:gd name="T66" fmla="*/ 16 w 86"/>
                  <a:gd name="T67" fmla="*/ 9 h 46"/>
                  <a:gd name="T68" fmla="*/ 18 w 86"/>
                  <a:gd name="T69" fmla="*/ 9 h 46"/>
                  <a:gd name="T70" fmla="*/ 18 w 86"/>
                  <a:gd name="T71" fmla="*/ 9 h 46"/>
                  <a:gd name="T72" fmla="*/ 18 w 86"/>
                  <a:gd name="T73" fmla="*/ 8 h 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" h="46">
                    <a:moveTo>
                      <a:pt x="85" y="39"/>
                    </a:moveTo>
                    <a:lnTo>
                      <a:pt x="86" y="39"/>
                    </a:lnTo>
                    <a:lnTo>
                      <a:pt x="79" y="38"/>
                    </a:lnTo>
                    <a:lnTo>
                      <a:pt x="71" y="36"/>
                    </a:lnTo>
                    <a:lnTo>
                      <a:pt x="64" y="34"/>
                    </a:lnTo>
                    <a:lnTo>
                      <a:pt x="58" y="30"/>
                    </a:lnTo>
                    <a:lnTo>
                      <a:pt x="51" y="27"/>
                    </a:lnTo>
                    <a:lnTo>
                      <a:pt x="44" y="23"/>
                    </a:lnTo>
                    <a:lnTo>
                      <a:pt x="37" y="20"/>
                    </a:lnTo>
                    <a:lnTo>
                      <a:pt x="31" y="16"/>
                    </a:lnTo>
                    <a:lnTo>
                      <a:pt x="25" y="14"/>
                    </a:lnTo>
                    <a:lnTo>
                      <a:pt x="19" y="11"/>
                    </a:lnTo>
                    <a:lnTo>
                      <a:pt x="15" y="7"/>
                    </a:lnTo>
                    <a:lnTo>
                      <a:pt x="11" y="5"/>
                    </a:lnTo>
                    <a:lnTo>
                      <a:pt x="8" y="2"/>
                    </a:lnTo>
                    <a:lnTo>
                      <a:pt x="5" y="1"/>
                    </a:lnTo>
                    <a:lnTo>
                      <a:pt x="3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2" y="7"/>
                    </a:lnTo>
                    <a:lnTo>
                      <a:pt x="5" y="8"/>
                    </a:lnTo>
                    <a:lnTo>
                      <a:pt x="8" y="11"/>
                    </a:lnTo>
                    <a:lnTo>
                      <a:pt x="11" y="13"/>
                    </a:lnTo>
                    <a:lnTo>
                      <a:pt x="16" y="16"/>
                    </a:lnTo>
                    <a:lnTo>
                      <a:pt x="22" y="19"/>
                    </a:lnTo>
                    <a:lnTo>
                      <a:pt x="28" y="22"/>
                    </a:lnTo>
                    <a:lnTo>
                      <a:pt x="34" y="25"/>
                    </a:lnTo>
                    <a:lnTo>
                      <a:pt x="40" y="29"/>
                    </a:lnTo>
                    <a:lnTo>
                      <a:pt x="47" y="32"/>
                    </a:lnTo>
                    <a:lnTo>
                      <a:pt x="55" y="36"/>
                    </a:lnTo>
                    <a:lnTo>
                      <a:pt x="62" y="39"/>
                    </a:lnTo>
                    <a:lnTo>
                      <a:pt x="70" y="42"/>
                    </a:lnTo>
                    <a:lnTo>
                      <a:pt x="77" y="44"/>
                    </a:lnTo>
                    <a:lnTo>
                      <a:pt x="84" y="46"/>
                    </a:lnTo>
                    <a:lnTo>
                      <a:pt x="85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29">
                <a:extLst>
                  <a:ext uri="{FF2B5EF4-FFF2-40B4-BE49-F238E27FC236}">
                    <a16:creationId xmlns:a16="http://schemas.microsoft.com/office/drawing/2014/main" id="{BFA1D341-28EB-4A3E-ACC0-B557874CF1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4" y="3902"/>
                <a:ext cx="43" cy="21"/>
              </a:xfrm>
              <a:custGeom>
                <a:avLst/>
                <a:gdLst>
                  <a:gd name="T0" fmla="*/ 14 w 63"/>
                  <a:gd name="T1" fmla="*/ 4 h 33"/>
                  <a:gd name="T2" fmla="*/ 14 w 63"/>
                  <a:gd name="T3" fmla="*/ 4 h 33"/>
                  <a:gd name="T4" fmla="*/ 11 w 63"/>
                  <a:gd name="T5" fmla="*/ 3 h 33"/>
                  <a:gd name="T6" fmla="*/ 8 w 63"/>
                  <a:gd name="T7" fmla="*/ 2 h 33"/>
                  <a:gd name="T8" fmla="*/ 8 w 63"/>
                  <a:gd name="T9" fmla="*/ 2 h 33"/>
                  <a:gd name="T10" fmla="*/ 7 w 63"/>
                  <a:gd name="T11" fmla="*/ 1 h 33"/>
                  <a:gd name="T12" fmla="*/ 5 w 63"/>
                  <a:gd name="T13" fmla="*/ 1 h 33"/>
                  <a:gd name="T14" fmla="*/ 5 w 63"/>
                  <a:gd name="T15" fmla="*/ 1 h 33"/>
                  <a:gd name="T16" fmla="*/ 3 w 63"/>
                  <a:gd name="T17" fmla="*/ 1 h 33"/>
                  <a:gd name="T18" fmla="*/ 1 w 63"/>
                  <a:gd name="T19" fmla="*/ 0 h 33"/>
                  <a:gd name="T20" fmla="*/ 0 w 63"/>
                  <a:gd name="T21" fmla="*/ 1 h 33"/>
                  <a:gd name="T22" fmla="*/ 2 w 63"/>
                  <a:gd name="T23" fmla="*/ 2 h 33"/>
                  <a:gd name="T24" fmla="*/ 3 w 63"/>
                  <a:gd name="T25" fmla="*/ 2 h 33"/>
                  <a:gd name="T26" fmla="*/ 5 w 63"/>
                  <a:gd name="T27" fmla="*/ 2 h 33"/>
                  <a:gd name="T28" fmla="*/ 5 w 63"/>
                  <a:gd name="T29" fmla="*/ 2 h 33"/>
                  <a:gd name="T30" fmla="*/ 7 w 63"/>
                  <a:gd name="T31" fmla="*/ 3 h 33"/>
                  <a:gd name="T32" fmla="*/ 8 w 63"/>
                  <a:gd name="T33" fmla="*/ 3 h 33"/>
                  <a:gd name="T34" fmla="*/ 10 w 63"/>
                  <a:gd name="T35" fmla="*/ 4 h 33"/>
                  <a:gd name="T36" fmla="*/ 13 w 63"/>
                  <a:gd name="T37" fmla="*/ 5 h 33"/>
                  <a:gd name="T38" fmla="*/ 13 w 63"/>
                  <a:gd name="T39" fmla="*/ 5 h 33"/>
                  <a:gd name="T40" fmla="*/ 14 w 63"/>
                  <a:gd name="T41" fmla="*/ 4 h 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3" h="33">
                    <a:moveTo>
                      <a:pt x="63" y="27"/>
                    </a:moveTo>
                    <a:lnTo>
                      <a:pt x="63" y="27"/>
                    </a:lnTo>
                    <a:lnTo>
                      <a:pt x="50" y="19"/>
                    </a:lnTo>
                    <a:lnTo>
                      <a:pt x="40" y="13"/>
                    </a:lnTo>
                    <a:lnTo>
                      <a:pt x="33" y="10"/>
                    </a:lnTo>
                    <a:lnTo>
                      <a:pt x="30" y="7"/>
                    </a:lnTo>
                    <a:lnTo>
                      <a:pt x="25" y="6"/>
                    </a:lnTo>
                    <a:lnTo>
                      <a:pt x="21" y="5"/>
                    </a:lnTo>
                    <a:lnTo>
                      <a:pt x="13" y="3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2" y="10"/>
                    </a:lnTo>
                    <a:lnTo>
                      <a:pt x="18" y="11"/>
                    </a:lnTo>
                    <a:lnTo>
                      <a:pt x="23" y="12"/>
                    </a:lnTo>
                    <a:lnTo>
                      <a:pt x="27" y="13"/>
                    </a:lnTo>
                    <a:lnTo>
                      <a:pt x="31" y="15"/>
                    </a:lnTo>
                    <a:lnTo>
                      <a:pt x="37" y="19"/>
                    </a:lnTo>
                    <a:lnTo>
                      <a:pt x="46" y="25"/>
                    </a:lnTo>
                    <a:lnTo>
                      <a:pt x="60" y="33"/>
                    </a:lnTo>
                    <a:lnTo>
                      <a:pt x="6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30">
                <a:extLst>
                  <a:ext uri="{FF2B5EF4-FFF2-40B4-BE49-F238E27FC236}">
                    <a16:creationId xmlns:a16="http://schemas.microsoft.com/office/drawing/2014/main" id="{E19149FE-E21E-462E-A24A-A34A60C99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3" y="3918"/>
                <a:ext cx="74" cy="75"/>
              </a:xfrm>
              <a:custGeom>
                <a:avLst/>
                <a:gdLst>
                  <a:gd name="T0" fmla="*/ 22 w 111"/>
                  <a:gd name="T1" fmla="*/ 23 h 109"/>
                  <a:gd name="T2" fmla="*/ 22 w 111"/>
                  <a:gd name="T3" fmla="*/ 23 h 109"/>
                  <a:gd name="T4" fmla="*/ 21 w 111"/>
                  <a:gd name="T5" fmla="*/ 22 h 109"/>
                  <a:gd name="T6" fmla="*/ 20 w 111"/>
                  <a:gd name="T7" fmla="*/ 21 h 109"/>
                  <a:gd name="T8" fmla="*/ 19 w 111"/>
                  <a:gd name="T9" fmla="*/ 20 h 109"/>
                  <a:gd name="T10" fmla="*/ 18 w 111"/>
                  <a:gd name="T11" fmla="*/ 19 h 109"/>
                  <a:gd name="T12" fmla="*/ 17 w 111"/>
                  <a:gd name="T13" fmla="*/ 17 h 109"/>
                  <a:gd name="T14" fmla="*/ 15 w 111"/>
                  <a:gd name="T15" fmla="*/ 15 h 109"/>
                  <a:gd name="T16" fmla="*/ 15 w 111"/>
                  <a:gd name="T17" fmla="*/ 14 h 109"/>
                  <a:gd name="T18" fmla="*/ 13 w 111"/>
                  <a:gd name="T19" fmla="*/ 12 h 109"/>
                  <a:gd name="T20" fmla="*/ 11 w 111"/>
                  <a:gd name="T21" fmla="*/ 10 h 109"/>
                  <a:gd name="T22" fmla="*/ 10 w 111"/>
                  <a:gd name="T23" fmla="*/ 9 h 109"/>
                  <a:gd name="T24" fmla="*/ 9 w 111"/>
                  <a:gd name="T25" fmla="*/ 7 h 109"/>
                  <a:gd name="T26" fmla="*/ 7 w 111"/>
                  <a:gd name="T27" fmla="*/ 6 h 109"/>
                  <a:gd name="T28" fmla="*/ 6 w 111"/>
                  <a:gd name="T29" fmla="*/ 4 h 109"/>
                  <a:gd name="T30" fmla="*/ 4 w 111"/>
                  <a:gd name="T31" fmla="*/ 3 h 109"/>
                  <a:gd name="T32" fmla="*/ 3 w 111"/>
                  <a:gd name="T33" fmla="*/ 1 h 109"/>
                  <a:gd name="T34" fmla="*/ 1 w 111"/>
                  <a:gd name="T35" fmla="*/ 0 h 109"/>
                  <a:gd name="T36" fmla="*/ 0 w 111"/>
                  <a:gd name="T37" fmla="*/ 1 h 109"/>
                  <a:gd name="T38" fmla="*/ 2 w 111"/>
                  <a:gd name="T39" fmla="*/ 2 h 109"/>
                  <a:gd name="T40" fmla="*/ 3 w 111"/>
                  <a:gd name="T41" fmla="*/ 4 h 109"/>
                  <a:gd name="T42" fmla="*/ 5 w 111"/>
                  <a:gd name="T43" fmla="*/ 5 h 109"/>
                  <a:gd name="T44" fmla="*/ 6 w 111"/>
                  <a:gd name="T45" fmla="*/ 7 h 109"/>
                  <a:gd name="T46" fmla="*/ 8 w 111"/>
                  <a:gd name="T47" fmla="*/ 8 h 109"/>
                  <a:gd name="T48" fmla="*/ 9 w 111"/>
                  <a:gd name="T49" fmla="*/ 10 h 109"/>
                  <a:gd name="T50" fmla="*/ 11 w 111"/>
                  <a:gd name="T51" fmla="*/ 11 h 109"/>
                  <a:gd name="T52" fmla="*/ 12 w 111"/>
                  <a:gd name="T53" fmla="*/ 13 h 109"/>
                  <a:gd name="T54" fmla="*/ 13 w 111"/>
                  <a:gd name="T55" fmla="*/ 14 h 109"/>
                  <a:gd name="T56" fmla="*/ 15 w 111"/>
                  <a:gd name="T57" fmla="*/ 16 h 109"/>
                  <a:gd name="T58" fmla="*/ 16 w 111"/>
                  <a:gd name="T59" fmla="*/ 17 h 109"/>
                  <a:gd name="T60" fmla="*/ 17 w 111"/>
                  <a:gd name="T61" fmla="*/ 19 h 109"/>
                  <a:gd name="T62" fmla="*/ 18 w 111"/>
                  <a:gd name="T63" fmla="*/ 21 h 109"/>
                  <a:gd name="T64" fmla="*/ 19 w 111"/>
                  <a:gd name="T65" fmla="*/ 22 h 109"/>
                  <a:gd name="T66" fmla="*/ 20 w 111"/>
                  <a:gd name="T67" fmla="*/ 23 h 109"/>
                  <a:gd name="T68" fmla="*/ 21 w 111"/>
                  <a:gd name="T69" fmla="*/ 25 h 109"/>
                  <a:gd name="T70" fmla="*/ 21 w 111"/>
                  <a:gd name="T71" fmla="*/ 25 h 109"/>
                  <a:gd name="T72" fmla="*/ 22 w 111"/>
                  <a:gd name="T73" fmla="*/ 23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1" h="109">
                    <a:moveTo>
                      <a:pt x="111" y="105"/>
                    </a:moveTo>
                    <a:lnTo>
                      <a:pt x="111" y="105"/>
                    </a:lnTo>
                    <a:lnTo>
                      <a:pt x="106" y="100"/>
                    </a:lnTo>
                    <a:lnTo>
                      <a:pt x="101" y="94"/>
                    </a:lnTo>
                    <a:lnTo>
                      <a:pt x="97" y="89"/>
                    </a:lnTo>
                    <a:lnTo>
                      <a:pt x="91" y="82"/>
                    </a:lnTo>
                    <a:lnTo>
                      <a:pt x="85" y="75"/>
                    </a:lnTo>
                    <a:lnTo>
                      <a:pt x="78" y="69"/>
                    </a:lnTo>
                    <a:lnTo>
                      <a:pt x="73" y="61"/>
                    </a:lnTo>
                    <a:lnTo>
                      <a:pt x="66" y="54"/>
                    </a:lnTo>
                    <a:lnTo>
                      <a:pt x="59" y="46"/>
                    </a:lnTo>
                    <a:lnTo>
                      <a:pt x="52" y="39"/>
                    </a:lnTo>
                    <a:lnTo>
                      <a:pt x="45" y="31"/>
                    </a:lnTo>
                    <a:lnTo>
                      <a:pt x="37" y="24"/>
                    </a:lnTo>
                    <a:lnTo>
                      <a:pt x="29" y="17"/>
                    </a:lnTo>
                    <a:lnTo>
                      <a:pt x="21" y="11"/>
                    </a:lnTo>
                    <a:lnTo>
                      <a:pt x="13" y="6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9" y="10"/>
                    </a:lnTo>
                    <a:lnTo>
                      <a:pt x="17" y="17"/>
                    </a:lnTo>
                    <a:lnTo>
                      <a:pt x="25" y="22"/>
                    </a:lnTo>
                    <a:lnTo>
                      <a:pt x="32" y="29"/>
                    </a:lnTo>
                    <a:lnTo>
                      <a:pt x="40" y="36"/>
                    </a:lnTo>
                    <a:lnTo>
                      <a:pt x="47" y="44"/>
                    </a:lnTo>
                    <a:lnTo>
                      <a:pt x="54" y="50"/>
                    </a:lnTo>
                    <a:lnTo>
                      <a:pt x="61" y="59"/>
                    </a:lnTo>
                    <a:lnTo>
                      <a:pt x="68" y="65"/>
                    </a:lnTo>
                    <a:lnTo>
                      <a:pt x="74" y="72"/>
                    </a:lnTo>
                    <a:lnTo>
                      <a:pt x="81" y="79"/>
                    </a:lnTo>
                    <a:lnTo>
                      <a:pt x="86" y="86"/>
                    </a:lnTo>
                    <a:lnTo>
                      <a:pt x="92" y="93"/>
                    </a:lnTo>
                    <a:lnTo>
                      <a:pt x="97" y="98"/>
                    </a:lnTo>
                    <a:lnTo>
                      <a:pt x="101" y="105"/>
                    </a:lnTo>
                    <a:lnTo>
                      <a:pt x="106" y="109"/>
                    </a:lnTo>
                    <a:lnTo>
                      <a:pt x="111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31">
                <a:extLst>
                  <a:ext uri="{FF2B5EF4-FFF2-40B4-BE49-F238E27FC236}">
                    <a16:creationId xmlns:a16="http://schemas.microsoft.com/office/drawing/2014/main" id="{51304608-20FC-456B-AA6E-F5F1BF7A0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3989"/>
                <a:ext cx="105" cy="42"/>
              </a:xfrm>
              <a:custGeom>
                <a:avLst/>
                <a:gdLst>
                  <a:gd name="T0" fmla="*/ 31 w 158"/>
                  <a:gd name="T1" fmla="*/ 12 h 62"/>
                  <a:gd name="T2" fmla="*/ 31 w 158"/>
                  <a:gd name="T3" fmla="*/ 12 h 62"/>
                  <a:gd name="T4" fmla="*/ 29 w 158"/>
                  <a:gd name="T5" fmla="*/ 12 h 62"/>
                  <a:gd name="T6" fmla="*/ 27 w 158"/>
                  <a:gd name="T7" fmla="*/ 11 h 62"/>
                  <a:gd name="T8" fmla="*/ 25 w 158"/>
                  <a:gd name="T9" fmla="*/ 10 h 62"/>
                  <a:gd name="T10" fmla="*/ 23 w 158"/>
                  <a:gd name="T11" fmla="*/ 9 h 62"/>
                  <a:gd name="T12" fmla="*/ 21 w 158"/>
                  <a:gd name="T13" fmla="*/ 9 h 62"/>
                  <a:gd name="T14" fmla="*/ 18 w 158"/>
                  <a:gd name="T15" fmla="*/ 8 h 62"/>
                  <a:gd name="T16" fmla="*/ 17 w 158"/>
                  <a:gd name="T17" fmla="*/ 7 h 62"/>
                  <a:gd name="T18" fmla="*/ 14 w 158"/>
                  <a:gd name="T19" fmla="*/ 7 h 62"/>
                  <a:gd name="T20" fmla="*/ 12 w 158"/>
                  <a:gd name="T21" fmla="*/ 6 h 62"/>
                  <a:gd name="T22" fmla="*/ 10 w 158"/>
                  <a:gd name="T23" fmla="*/ 5 h 62"/>
                  <a:gd name="T24" fmla="*/ 8 w 158"/>
                  <a:gd name="T25" fmla="*/ 4 h 62"/>
                  <a:gd name="T26" fmla="*/ 6 w 158"/>
                  <a:gd name="T27" fmla="*/ 3 h 62"/>
                  <a:gd name="T28" fmla="*/ 5 w 158"/>
                  <a:gd name="T29" fmla="*/ 2 h 62"/>
                  <a:gd name="T30" fmla="*/ 3 w 158"/>
                  <a:gd name="T31" fmla="*/ 1 h 62"/>
                  <a:gd name="T32" fmla="*/ 2 w 158"/>
                  <a:gd name="T33" fmla="*/ 1 h 62"/>
                  <a:gd name="T34" fmla="*/ 1 w 158"/>
                  <a:gd name="T35" fmla="*/ 0 h 62"/>
                  <a:gd name="T36" fmla="*/ 0 w 158"/>
                  <a:gd name="T37" fmla="*/ 1 h 62"/>
                  <a:gd name="T38" fmla="*/ 1 w 158"/>
                  <a:gd name="T39" fmla="*/ 1 h 62"/>
                  <a:gd name="T40" fmla="*/ 2 w 158"/>
                  <a:gd name="T41" fmla="*/ 3 h 62"/>
                  <a:gd name="T42" fmla="*/ 4 w 158"/>
                  <a:gd name="T43" fmla="*/ 3 h 62"/>
                  <a:gd name="T44" fmla="*/ 6 w 158"/>
                  <a:gd name="T45" fmla="*/ 5 h 62"/>
                  <a:gd name="T46" fmla="*/ 7 w 158"/>
                  <a:gd name="T47" fmla="*/ 5 h 62"/>
                  <a:gd name="T48" fmla="*/ 9 w 158"/>
                  <a:gd name="T49" fmla="*/ 6 h 62"/>
                  <a:gd name="T50" fmla="*/ 11 w 158"/>
                  <a:gd name="T51" fmla="*/ 7 h 62"/>
                  <a:gd name="T52" fmla="*/ 14 w 158"/>
                  <a:gd name="T53" fmla="*/ 8 h 62"/>
                  <a:gd name="T54" fmla="*/ 16 w 158"/>
                  <a:gd name="T55" fmla="*/ 9 h 62"/>
                  <a:gd name="T56" fmla="*/ 18 w 158"/>
                  <a:gd name="T57" fmla="*/ 9 h 62"/>
                  <a:gd name="T58" fmla="*/ 21 w 158"/>
                  <a:gd name="T59" fmla="*/ 10 h 62"/>
                  <a:gd name="T60" fmla="*/ 23 w 158"/>
                  <a:gd name="T61" fmla="*/ 11 h 62"/>
                  <a:gd name="T62" fmla="*/ 25 w 158"/>
                  <a:gd name="T63" fmla="*/ 12 h 62"/>
                  <a:gd name="T64" fmla="*/ 27 w 158"/>
                  <a:gd name="T65" fmla="*/ 12 h 62"/>
                  <a:gd name="T66" fmla="*/ 29 w 158"/>
                  <a:gd name="T67" fmla="*/ 13 h 62"/>
                  <a:gd name="T68" fmla="*/ 31 w 158"/>
                  <a:gd name="T69" fmla="*/ 13 h 62"/>
                  <a:gd name="T70" fmla="*/ 31 w 158"/>
                  <a:gd name="T71" fmla="*/ 13 h 62"/>
                  <a:gd name="T72" fmla="*/ 31 w 158"/>
                  <a:gd name="T73" fmla="*/ 12 h 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8" h="62">
                    <a:moveTo>
                      <a:pt x="158" y="55"/>
                    </a:moveTo>
                    <a:lnTo>
                      <a:pt x="158" y="55"/>
                    </a:lnTo>
                    <a:lnTo>
                      <a:pt x="149" y="54"/>
                    </a:lnTo>
                    <a:lnTo>
                      <a:pt x="138" y="51"/>
                    </a:lnTo>
                    <a:lnTo>
                      <a:pt x="128" y="49"/>
                    </a:lnTo>
                    <a:lnTo>
                      <a:pt x="117" y="46"/>
                    </a:lnTo>
                    <a:lnTo>
                      <a:pt x="106" y="43"/>
                    </a:lnTo>
                    <a:lnTo>
                      <a:pt x="94" y="39"/>
                    </a:lnTo>
                    <a:lnTo>
                      <a:pt x="83" y="35"/>
                    </a:lnTo>
                    <a:lnTo>
                      <a:pt x="71" y="32"/>
                    </a:lnTo>
                    <a:lnTo>
                      <a:pt x="60" y="28"/>
                    </a:lnTo>
                    <a:lnTo>
                      <a:pt x="51" y="25"/>
                    </a:lnTo>
                    <a:lnTo>
                      <a:pt x="40" y="20"/>
                    </a:lnTo>
                    <a:lnTo>
                      <a:pt x="31" y="16"/>
                    </a:lnTo>
                    <a:lnTo>
                      <a:pt x="23" y="11"/>
                    </a:lnTo>
                    <a:lnTo>
                      <a:pt x="15" y="8"/>
                    </a:lnTo>
                    <a:lnTo>
                      <a:pt x="9" y="3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6" y="8"/>
                    </a:lnTo>
                    <a:lnTo>
                      <a:pt x="11" y="13"/>
                    </a:lnTo>
                    <a:lnTo>
                      <a:pt x="20" y="17"/>
                    </a:lnTo>
                    <a:lnTo>
                      <a:pt x="28" y="22"/>
                    </a:lnTo>
                    <a:lnTo>
                      <a:pt x="37" y="26"/>
                    </a:lnTo>
                    <a:lnTo>
                      <a:pt x="47" y="31"/>
                    </a:lnTo>
                    <a:lnTo>
                      <a:pt x="59" y="34"/>
                    </a:lnTo>
                    <a:lnTo>
                      <a:pt x="69" y="39"/>
                    </a:lnTo>
                    <a:lnTo>
                      <a:pt x="81" y="42"/>
                    </a:lnTo>
                    <a:lnTo>
                      <a:pt x="92" y="46"/>
                    </a:lnTo>
                    <a:lnTo>
                      <a:pt x="104" y="49"/>
                    </a:lnTo>
                    <a:lnTo>
                      <a:pt x="115" y="53"/>
                    </a:lnTo>
                    <a:lnTo>
                      <a:pt x="127" y="55"/>
                    </a:lnTo>
                    <a:lnTo>
                      <a:pt x="137" y="57"/>
                    </a:lnTo>
                    <a:lnTo>
                      <a:pt x="147" y="60"/>
                    </a:lnTo>
                    <a:lnTo>
                      <a:pt x="157" y="62"/>
                    </a:lnTo>
                    <a:lnTo>
                      <a:pt x="158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32">
                <a:extLst>
                  <a:ext uri="{FF2B5EF4-FFF2-40B4-BE49-F238E27FC236}">
                    <a16:creationId xmlns:a16="http://schemas.microsoft.com/office/drawing/2014/main" id="{20D5A5DE-5DF4-4FF5-83B0-28B6C3A2F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" y="4002"/>
                <a:ext cx="86" cy="30"/>
              </a:xfrm>
              <a:custGeom>
                <a:avLst/>
                <a:gdLst>
                  <a:gd name="T0" fmla="*/ 27 w 126"/>
                  <a:gd name="T1" fmla="*/ 1 h 44"/>
                  <a:gd name="T2" fmla="*/ 27 w 126"/>
                  <a:gd name="T3" fmla="*/ 0 h 44"/>
                  <a:gd name="T4" fmla="*/ 27 w 126"/>
                  <a:gd name="T5" fmla="*/ 0 h 44"/>
                  <a:gd name="T6" fmla="*/ 26 w 126"/>
                  <a:gd name="T7" fmla="*/ 1 h 44"/>
                  <a:gd name="T8" fmla="*/ 25 w 126"/>
                  <a:gd name="T9" fmla="*/ 1 h 44"/>
                  <a:gd name="T10" fmla="*/ 24 w 126"/>
                  <a:gd name="T11" fmla="*/ 1 h 44"/>
                  <a:gd name="T12" fmla="*/ 23 w 126"/>
                  <a:gd name="T13" fmla="*/ 2 h 44"/>
                  <a:gd name="T14" fmla="*/ 21 w 126"/>
                  <a:gd name="T15" fmla="*/ 3 h 44"/>
                  <a:gd name="T16" fmla="*/ 19 w 126"/>
                  <a:gd name="T17" fmla="*/ 3 h 44"/>
                  <a:gd name="T18" fmla="*/ 18 w 126"/>
                  <a:gd name="T19" fmla="*/ 5 h 44"/>
                  <a:gd name="T20" fmla="*/ 16 w 126"/>
                  <a:gd name="T21" fmla="*/ 5 h 44"/>
                  <a:gd name="T22" fmla="*/ 14 w 126"/>
                  <a:gd name="T23" fmla="*/ 7 h 44"/>
                  <a:gd name="T24" fmla="*/ 11 w 126"/>
                  <a:gd name="T25" fmla="*/ 7 h 44"/>
                  <a:gd name="T26" fmla="*/ 8 w 126"/>
                  <a:gd name="T27" fmla="*/ 7 h 44"/>
                  <a:gd name="T28" fmla="*/ 7 w 126"/>
                  <a:gd name="T29" fmla="*/ 8 h 44"/>
                  <a:gd name="T30" fmla="*/ 5 w 126"/>
                  <a:gd name="T31" fmla="*/ 8 h 44"/>
                  <a:gd name="T32" fmla="*/ 2 w 126"/>
                  <a:gd name="T33" fmla="*/ 8 h 44"/>
                  <a:gd name="T34" fmla="*/ 1 w 126"/>
                  <a:gd name="T35" fmla="*/ 8 h 44"/>
                  <a:gd name="T36" fmla="*/ 0 w 126"/>
                  <a:gd name="T37" fmla="*/ 10 h 44"/>
                  <a:gd name="T38" fmla="*/ 2 w 126"/>
                  <a:gd name="T39" fmla="*/ 10 h 44"/>
                  <a:gd name="T40" fmla="*/ 5 w 126"/>
                  <a:gd name="T41" fmla="*/ 10 h 44"/>
                  <a:gd name="T42" fmla="*/ 7 w 126"/>
                  <a:gd name="T43" fmla="*/ 10 h 44"/>
                  <a:gd name="T44" fmla="*/ 9 w 126"/>
                  <a:gd name="T45" fmla="*/ 9 h 44"/>
                  <a:gd name="T46" fmla="*/ 12 w 126"/>
                  <a:gd name="T47" fmla="*/ 8 h 44"/>
                  <a:gd name="T48" fmla="*/ 14 w 126"/>
                  <a:gd name="T49" fmla="*/ 7 h 44"/>
                  <a:gd name="T50" fmla="*/ 16 w 126"/>
                  <a:gd name="T51" fmla="*/ 7 h 44"/>
                  <a:gd name="T52" fmla="*/ 18 w 126"/>
                  <a:gd name="T53" fmla="*/ 5 h 44"/>
                  <a:gd name="T54" fmla="*/ 20 w 126"/>
                  <a:gd name="T55" fmla="*/ 5 h 44"/>
                  <a:gd name="T56" fmla="*/ 21 w 126"/>
                  <a:gd name="T57" fmla="*/ 5 h 44"/>
                  <a:gd name="T58" fmla="*/ 23 w 126"/>
                  <a:gd name="T59" fmla="*/ 3 h 44"/>
                  <a:gd name="T60" fmla="*/ 25 w 126"/>
                  <a:gd name="T61" fmla="*/ 3 h 44"/>
                  <a:gd name="T62" fmla="*/ 26 w 126"/>
                  <a:gd name="T63" fmla="*/ 2 h 44"/>
                  <a:gd name="T64" fmla="*/ 27 w 126"/>
                  <a:gd name="T65" fmla="*/ 1 h 44"/>
                  <a:gd name="T66" fmla="*/ 27 w 126"/>
                  <a:gd name="T67" fmla="*/ 1 h 44"/>
                  <a:gd name="T68" fmla="*/ 27 w 126"/>
                  <a:gd name="T69" fmla="*/ 1 h 44"/>
                  <a:gd name="T70" fmla="*/ 27 w 126"/>
                  <a:gd name="T71" fmla="*/ 1 h 44"/>
                  <a:gd name="T72" fmla="*/ 27 w 126"/>
                  <a:gd name="T73" fmla="*/ 1 h 44"/>
                  <a:gd name="T74" fmla="*/ 27 w 126"/>
                  <a:gd name="T75" fmla="*/ 1 h 44"/>
                  <a:gd name="T76" fmla="*/ 27 w 126"/>
                  <a:gd name="T77" fmla="*/ 1 h 44"/>
                  <a:gd name="T78" fmla="*/ 27 w 126"/>
                  <a:gd name="T79" fmla="*/ 1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6" h="44">
                    <a:moveTo>
                      <a:pt x="122" y="1"/>
                    </a:moveTo>
                    <a:lnTo>
                      <a:pt x="123" y="0"/>
                    </a:lnTo>
                    <a:lnTo>
                      <a:pt x="122" y="0"/>
                    </a:lnTo>
                    <a:lnTo>
                      <a:pt x="119" y="1"/>
                    </a:lnTo>
                    <a:lnTo>
                      <a:pt x="116" y="4"/>
                    </a:lnTo>
                    <a:lnTo>
                      <a:pt x="110" y="7"/>
                    </a:lnTo>
                    <a:lnTo>
                      <a:pt x="104" y="11"/>
                    </a:lnTo>
                    <a:lnTo>
                      <a:pt x="96" y="14"/>
                    </a:lnTo>
                    <a:lnTo>
                      <a:pt x="88" y="18"/>
                    </a:lnTo>
                    <a:lnTo>
                      <a:pt x="80" y="22"/>
                    </a:lnTo>
                    <a:lnTo>
                      <a:pt x="71" y="24"/>
                    </a:lnTo>
                    <a:lnTo>
                      <a:pt x="61" y="29"/>
                    </a:lnTo>
                    <a:lnTo>
                      <a:pt x="50" y="31"/>
                    </a:lnTo>
                    <a:lnTo>
                      <a:pt x="40" y="34"/>
                    </a:lnTo>
                    <a:lnTo>
                      <a:pt x="30" y="36"/>
                    </a:lnTo>
                    <a:lnTo>
                      <a:pt x="20" y="37"/>
                    </a:lnTo>
                    <a:lnTo>
                      <a:pt x="10" y="37"/>
                    </a:lnTo>
                    <a:lnTo>
                      <a:pt x="1" y="36"/>
                    </a:lnTo>
                    <a:lnTo>
                      <a:pt x="0" y="43"/>
                    </a:lnTo>
                    <a:lnTo>
                      <a:pt x="10" y="44"/>
                    </a:lnTo>
                    <a:lnTo>
                      <a:pt x="20" y="44"/>
                    </a:lnTo>
                    <a:lnTo>
                      <a:pt x="31" y="43"/>
                    </a:lnTo>
                    <a:lnTo>
                      <a:pt x="41" y="41"/>
                    </a:lnTo>
                    <a:lnTo>
                      <a:pt x="53" y="38"/>
                    </a:lnTo>
                    <a:lnTo>
                      <a:pt x="62" y="35"/>
                    </a:lnTo>
                    <a:lnTo>
                      <a:pt x="72" y="31"/>
                    </a:lnTo>
                    <a:lnTo>
                      <a:pt x="83" y="27"/>
                    </a:lnTo>
                    <a:lnTo>
                      <a:pt x="92" y="23"/>
                    </a:lnTo>
                    <a:lnTo>
                      <a:pt x="100" y="20"/>
                    </a:lnTo>
                    <a:lnTo>
                      <a:pt x="107" y="15"/>
                    </a:lnTo>
                    <a:lnTo>
                      <a:pt x="114" y="13"/>
                    </a:lnTo>
                    <a:lnTo>
                      <a:pt x="118" y="9"/>
                    </a:lnTo>
                    <a:lnTo>
                      <a:pt x="123" y="7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2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33">
                <a:extLst>
                  <a:ext uri="{FF2B5EF4-FFF2-40B4-BE49-F238E27FC236}">
                    <a16:creationId xmlns:a16="http://schemas.microsoft.com/office/drawing/2014/main" id="{6352F247-1B2F-4396-9F71-E6626638C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9" y="3959"/>
                <a:ext cx="17" cy="45"/>
              </a:xfrm>
              <a:custGeom>
                <a:avLst/>
                <a:gdLst>
                  <a:gd name="T0" fmla="*/ 3 w 23"/>
                  <a:gd name="T1" fmla="*/ 1 h 68"/>
                  <a:gd name="T2" fmla="*/ 3 w 23"/>
                  <a:gd name="T3" fmla="*/ 1 h 68"/>
                  <a:gd name="T4" fmla="*/ 5 w 23"/>
                  <a:gd name="T5" fmla="*/ 3 h 68"/>
                  <a:gd name="T6" fmla="*/ 5 w 23"/>
                  <a:gd name="T7" fmla="*/ 5 h 68"/>
                  <a:gd name="T8" fmla="*/ 4 w 23"/>
                  <a:gd name="T9" fmla="*/ 7 h 68"/>
                  <a:gd name="T10" fmla="*/ 4 w 23"/>
                  <a:gd name="T11" fmla="*/ 9 h 68"/>
                  <a:gd name="T12" fmla="*/ 2 w 23"/>
                  <a:gd name="T13" fmla="*/ 10 h 68"/>
                  <a:gd name="T14" fmla="*/ 1 w 23"/>
                  <a:gd name="T15" fmla="*/ 11 h 68"/>
                  <a:gd name="T16" fmla="*/ 1 w 23"/>
                  <a:gd name="T17" fmla="*/ 12 h 68"/>
                  <a:gd name="T18" fmla="*/ 0 w 23"/>
                  <a:gd name="T19" fmla="*/ 13 h 68"/>
                  <a:gd name="T20" fmla="*/ 1 w 23"/>
                  <a:gd name="T21" fmla="*/ 13 h 68"/>
                  <a:gd name="T22" fmla="*/ 2 w 23"/>
                  <a:gd name="T23" fmla="*/ 13 h 68"/>
                  <a:gd name="T24" fmla="*/ 3 w 23"/>
                  <a:gd name="T25" fmla="*/ 12 h 68"/>
                  <a:gd name="T26" fmla="*/ 4 w 23"/>
                  <a:gd name="T27" fmla="*/ 11 h 68"/>
                  <a:gd name="T28" fmla="*/ 5 w 23"/>
                  <a:gd name="T29" fmla="*/ 9 h 68"/>
                  <a:gd name="T30" fmla="*/ 7 w 23"/>
                  <a:gd name="T31" fmla="*/ 7 h 68"/>
                  <a:gd name="T32" fmla="*/ 7 w 23"/>
                  <a:gd name="T33" fmla="*/ 5 h 68"/>
                  <a:gd name="T34" fmla="*/ 7 w 23"/>
                  <a:gd name="T35" fmla="*/ 3 h 68"/>
                  <a:gd name="T36" fmla="*/ 5 w 23"/>
                  <a:gd name="T37" fmla="*/ 0 h 68"/>
                  <a:gd name="T38" fmla="*/ 5 w 23"/>
                  <a:gd name="T39" fmla="*/ 0 h 68"/>
                  <a:gd name="T40" fmla="*/ 3 w 23"/>
                  <a:gd name="T41" fmla="*/ 1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68">
                    <a:moveTo>
                      <a:pt x="11" y="4"/>
                    </a:moveTo>
                    <a:lnTo>
                      <a:pt x="11" y="4"/>
                    </a:lnTo>
                    <a:lnTo>
                      <a:pt x="16" y="14"/>
                    </a:lnTo>
                    <a:lnTo>
                      <a:pt x="16" y="24"/>
                    </a:lnTo>
                    <a:lnTo>
                      <a:pt x="15" y="34"/>
                    </a:lnTo>
                    <a:lnTo>
                      <a:pt x="12" y="44"/>
                    </a:lnTo>
                    <a:lnTo>
                      <a:pt x="8" y="52"/>
                    </a:lnTo>
                    <a:lnTo>
                      <a:pt x="4" y="57"/>
                    </a:lnTo>
                    <a:lnTo>
                      <a:pt x="1" y="62"/>
                    </a:lnTo>
                    <a:lnTo>
                      <a:pt x="0" y="64"/>
                    </a:lnTo>
                    <a:lnTo>
                      <a:pt x="4" y="68"/>
                    </a:lnTo>
                    <a:lnTo>
                      <a:pt x="7" y="67"/>
                    </a:lnTo>
                    <a:lnTo>
                      <a:pt x="9" y="62"/>
                    </a:lnTo>
                    <a:lnTo>
                      <a:pt x="14" y="55"/>
                    </a:lnTo>
                    <a:lnTo>
                      <a:pt x="18" y="46"/>
                    </a:lnTo>
                    <a:lnTo>
                      <a:pt x="22" y="36"/>
                    </a:lnTo>
                    <a:lnTo>
                      <a:pt x="23" y="24"/>
                    </a:lnTo>
                    <a:lnTo>
                      <a:pt x="22" y="13"/>
                    </a:lnTo>
                    <a:lnTo>
                      <a:pt x="17" y="0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34">
                <a:extLst>
                  <a:ext uri="{FF2B5EF4-FFF2-40B4-BE49-F238E27FC236}">
                    <a16:creationId xmlns:a16="http://schemas.microsoft.com/office/drawing/2014/main" id="{D774933F-6886-485E-8D43-4F400CF0C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8" y="3926"/>
                <a:ext cx="53" cy="38"/>
              </a:xfrm>
              <a:custGeom>
                <a:avLst/>
                <a:gdLst>
                  <a:gd name="T0" fmla="*/ 0 w 79"/>
                  <a:gd name="T1" fmla="*/ 1 h 56"/>
                  <a:gd name="T2" fmla="*/ 0 w 79"/>
                  <a:gd name="T3" fmla="*/ 1 h 56"/>
                  <a:gd name="T4" fmla="*/ 1 w 79"/>
                  <a:gd name="T5" fmla="*/ 1 h 56"/>
                  <a:gd name="T6" fmla="*/ 1 w 79"/>
                  <a:gd name="T7" fmla="*/ 1 h 56"/>
                  <a:gd name="T8" fmla="*/ 1 w 79"/>
                  <a:gd name="T9" fmla="*/ 1 h 56"/>
                  <a:gd name="T10" fmla="*/ 2 w 79"/>
                  <a:gd name="T11" fmla="*/ 2 h 56"/>
                  <a:gd name="T12" fmla="*/ 3 w 79"/>
                  <a:gd name="T13" fmla="*/ 2 h 56"/>
                  <a:gd name="T14" fmla="*/ 4 w 79"/>
                  <a:gd name="T15" fmla="*/ 3 h 56"/>
                  <a:gd name="T16" fmla="*/ 5 w 79"/>
                  <a:gd name="T17" fmla="*/ 3 h 56"/>
                  <a:gd name="T18" fmla="*/ 6 w 79"/>
                  <a:gd name="T19" fmla="*/ 5 h 56"/>
                  <a:gd name="T20" fmla="*/ 7 w 79"/>
                  <a:gd name="T21" fmla="*/ 5 h 56"/>
                  <a:gd name="T22" fmla="*/ 9 w 79"/>
                  <a:gd name="T23" fmla="*/ 6 h 56"/>
                  <a:gd name="T24" fmla="*/ 10 w 79"/>
                  <a:gd name="T25" fmla="*/ 7 h 56"/>
                  <a:gd name="T26" fmla="*/ 11 w 79"/>
                  <a:gd name="T27" fmla="*/ 7 h 56"/>
                  <a:gd name="T28" fmla="*/ 13 w 79"/>
                  <a:gd name="T29" fmla="*/ 9 h 56"/>
                  <a:gd name="T30" fmla="*/ 13 w 79"/>
                  <a:gd name="T31" fmla="*/ 10 h 56"/>
                  <a:gd name="T32" fmla="*/ 14 w 79"/>
                  <a:gd name="T33" fmla="*/ 11 h 56"/>
                  <a:gd name="T34" fmla="*/ 15 w 79"/>
                  <a:gd name="T35" fmla="*/ 12 h 56"/>
                  <a:gd name="T36" fmla="*/ 16 w 79"/>
                  <a:gd name="T37" fmla="*/ 11 h 56"/>
                  <a:gd name="T38" fmla="*/ 15 w 79"/>
                  <a:gd name="T39" fmla="*/ 10 h 56"/>
                  <a:gd name="T40" fmla="*/ 14 w 79"/>
                  <a:gd name="T41" fmla="*/ 9 h 56"/>
                  <a:gd name="T42" fmla="*/ 13 w 79"/>
                  <a:gd name="T43" fmla="*/ 8 h 56"/>
                  <a:gd name="T44" fmla="*/ 12 w 79"/>
                  <a:gd name="T45" fmla="*/ 7 h 56"/>
                  <a:gd name="T46" fmla="*/ 11 w 79"/>
                  <a:gd name="T47" fmla="*/ 5 h 56"/>
                  <a:gd name="T48" fmla="*/ 9 w 79"/>
                  <a:gd name="T49" fmla="*/ 5 h 56"/>
                  <a:gd name="T50" fmla="*/ 9 w 79"/>
                  <a:gd name="T51" fmla="*/ 3 h 56"/>
                  <a:gd name="T52" fmla="*/ 7 w 79"/>
                  <a:gd name="T53" fmla="*/ 3 h 56"/>
                  <a:gd name="T54" fmla="*/ 5 w 79"/>
                  <a:gd name="T55" fmla="*/ 2 h 56"/>
                  <a:gd name="T56" fmla="*/ 5 w 79"/>
                  <a:gd name="T57" fmla="*/ 1 h 56"/>
                  <a:gd name="T58" fmla="*/ 3 w 79"/>
                  <a:gd name="T59" fmla="*/ 1 h 56"/>
                  <a:gd name="T60" fmla="*/ 2 w 79"/>
                  <a:gd name="T61" fmla="*/ 1 h 56"/>
                  <a:gd name="T62" fmla="*/ 2 w 79"/>
                  <a:gd name="T63" fmla="*/ 1 h 56"/>
                  <a:gd name="T64" fmla="*/ 1 w 79"/>
                  <a:gd name="T65" fmla="*/ 0 h 56"/>
                  <a:gd name="T66" fmla="*/ 1 w 79"/>
                  <a:gd name="T67" fmla="*/ 0 h 56"/>
                  <a:gd name="T68" fmla="*/ 1 w 79"/>
                  <a:gd name="T69" fmla="*/ 0 h 56"/>
                  <a:gd name="T70" fmla="*/ 1 w 79"/>
                  <a:gd name="T71" fmla="*/ 0 h 56"/>
                  <a:gd name="T72" fmla="*/ 0 w 79"/>
                  <a:gd name="T73" fmla="*/ 1 h 56"/>
                  <a:gd name="T74" fmla="*/ 0 w 79"/>
                  <a:gd name="T75" fmla="*/ 1 h 56"/>
                  <a:gd name="T76" fmla="*/ 0 w 79"/>
                  <a:gd name="T77" fmla="*/ 1 h 56"/>
                  <a:gd name="T78" fmla="*/ 0 w 79"/>
                  <a:gd name="T79" fmla="*/ 1 h 5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9" h="56">
                    <a:moveTo>
                      <a:pt x="0" y="5"/>
                    </a:moveTo>
                    <a:lnTo>
                      <a:pt x="0" y="6"/>
                    </a:lnTo>
                    <a:lnTo>
                      <a:pt x="1" y="6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9" y="9"/>
                    </a:lnTo>
                    <a:lnTo>
                      <a:pt x="13" y="12"/>
                    </a:lnTo>
                    <a:lnTo>
                      <a:pt x="19" y="14"/>
                    </a:lnTo>
                    <a:lnTo>
                      <a:pt x="25" y="17"/>
                    </a:lnTo>
                    <a:lnTo>
                      <a:pt x="31" y="21"/>
                    </a:lnTo>
                    <a:lnTo>
                      <a:pt x="36" y="24"/>
                    </a:lnTo>
                    <a:lnTo>
                      <a:pt x="43" y="28"/>
                    </a:lnTo>
                    <a:lnTo>
                      <a:pt x="49" y="32"/>
                    </a:lnTo>
                    <a:lnTo>
                      <a:pt x="55" y="36"/>
                    </a:lnTo>
                    <a:lnTo>
                      <a:pt x="61" y="41"/>
                    </a:lnTo>
                    <a:lnTo>
                      <a:pt x="65" y="46"/>
                    </a:lnTo>
                    <a:lnTo>
                      <a:pt x="70" y="51"/>
                    </a:lnTo>
                    <a:lnTo>
                      <a:pt x="73" y="56"/>
                    </a:lnTo>
                    <a:lnTo>
                      <a:pt x="79" y="52"/>
                    </a:lnTo>
                    <a:lnTo>
                      <a:pt x="74" y="47"/>
                    </a:lnTo>
                    <a:lnTo>
                      <a:pt x="70" y="41"/>
                    </a:lnTo>
                    <a:lnTo>
                      <a:pt x="65" y="37"/>
                    </a:lnTo>
                    <a:lnTo>
                      <a:pt x="59" y="31"/>
                    </a:lnTo>
                    <a:lnTo>
                      <a:pt x="53" y="27"/>
                    </a:lnTo>
                    <a:lnTo>
                      <a:pt x="47" y="22"/>
                    </a:lnTo>
                    <a:lnTo>
                      <a:pt x="41" y="18"/>
                    </a:lnTo>
                    <a:lnTo>
                      <a:pt x="34" y="15"/>
                    </a:lnTo>
                    <a:lnTo>
                      <a:pt x="27" y="12"/>
                    </a:lnTo>
                    <a:lnTo>
                      <a:pt x="23" y="8"/>
                    </a:lnTo>
                    <a:lnTo>
                      <a:pt x="17" y="6"/>
                    </a:lnTo>
                    <a:lnTo>
                      <a:pt x="12" y="3"/>
                    </a:lnTo>
                    <a:lnTo>
                      <a:pt x="9" y="2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4" y="0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5">
                <a:extLst>
                  <a:ext uri="{FF2B5EF4-FFF2-40B4-BE49-F238E27FC236}">
                    <a16:creationId xmlns:a16="http://schemas.microsoft.com/office/drawing/2014/main" id="{281AE735-AEBB-408A-9CFD-A146F470C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4" y="3841"/>
                <a:ext cx="78" cy="87"/>
              </a:xfrm>
              <a:custGeom>
                <a:avLst/>
                <a:gdLst>
                  <a:gd name="T0" fmla="*/ 0 w 115"/>
                  <a:gd name="T1" fmla="*/ 1 h 131"/>
                  <a:gd name="T2" fmla="*/ 0 w 115"/>
                  <a:gd name="T3" fmla="*/ 1 h 131"/>
                  <a:gd name="T4" fmla="*/ 1 w 115"/>
                  <a:gd name="T5" fmla="*/ 2 h 131"/>
                  <a:gd name="T6" fmla="*/ 1 w 115"/>
                  <a:gd name="T7" fmla="*/ 3 h 131"/>
                  <a:gd name="T8" fmla="*/ 3 w 115"/>
                  <a:gd name="T9" fmla="*/ 5 h 131"/>
                  <a:gd name="T10" fmla="*/ 5 w 115"/>
                  <a:gd name="T11" fmla="*/ 7 h 131"/>
                  <a:gd name="T12" fmla="*/ 6 w 115"/>
                  <a:gd name="T13" fmla="*/ 9 h 131"/>
                  <a:gd name="T14" fmla="*/ 8 w 115"/>
                  <a:gd name="T15" fmla="*/ 11 h 131"/>
                  <a:gd name="T16" fmla="*/ 10 w 115"/>
                  <a:gd name="T17" fmla="*/ 13 h 131"/>
                  <a:gd name="T18" fmla="*/ 13 w 115"/>
                  <a:gd name="T19" fmla="*/ 15 h 131"/>
                  <a:gd name="T20" fmla="*/ 15 w 115"/>
                  <a:gd name="T21" fmla="*/ 17 h 131"/>
                  <a:gd name="T22" fmla="*/ 16 w 115"/>
                  <a:gd name="T23" fmla="*/ 19 h 131"/>
                  <a:gd name="T24" fmla="*/ 19 w 115"/>
                  <a:gd name="T25" fmla="*/ 21 h 131"/>
                  <a:gd name="T26" fmla="*/ 20 w 115"/>
                  <a:gd name="T27" fmla="*/ 22 h 131"/>
                  <a:gd name="T28" fmla="*/ 22 w 115"/>
                  <a:gd name="T29" fmla="*/ 23 h 131"/>
                  <a:gd name="T30" fmla="*/ 22 w 115"/>
                  <a:gd name="T31" fmla="*/ 25 h 131"/>
                  <a:gd name="T32" fmla="*/ 23 w 115"/>
                  <a:gd name="T33" fmla="*/ 25 h 131"/>
                  <a:gd name="T34" fmla="*/ 24 w 115"/>
                  <a:gd name="T35" fmla="*/ 26 h 131"/>
                  <a:gd name="T36" fmla="*/ 24 w 115"/>
                  <a:gd name="T37" fmla="*/ 25 h 131"/>
                  <a:gd name="T38" fmla="*/ 24 w 115"/>
                  <a:gd name="T39" fmla="*/ 25 h 131"/>
                  <a:gd name="T40" fmla="*/ 24 w 115"/>
                  <a:gd name="T41" fmla="*/ 23 h 131"/>
                  <a:gd name="T42" fmla="*/ 22 w 115"/>
                  <a:gd name="T43" fmla="*/ 23 h 131"/>
                  <a:gd name="T44" fmla="*/ 21 w 115"/>
                  <a:gd name="T45" fmla="*/ 21 h 131"/>
                  <a:gd name="T46" fmla="*/ 19 w 115"/>
                  <a:gd name="T47" fmla="*/ 20 h 131"/>
                  <a:gd name="T48" fmla="*/ 18 w 115"/>
                  <a:gd name="T49" fmla="*/ 18 h 131"/>
                  <a:gd name="T50" fmla="*/ 16 w 115"/>
                  <a:gd name="T51" fmla="*/ 17 h 131"/>
                  <a:gd name="T52" fmla="*/ 14 w 115"/>
                  <a:gd name="T53" fmla="*/ 14 h 131"/>
                  <a:gd name="T54" fmla="*/ 12 w 115"/>
                  <a:gd name="T55" fmla="*/ 12 h 131"/>
                  <a:gd name="T56" fmla="*/ 9 w 115"/>
                  <a:gd name="T57" fmla="*/ 10 h 131"/>
                  <a:gd name="T58" fmla="*/ 7 w 115"/>
                  <a:gd name="T59" fmla="*/ 8 h 131"/>
                  <a:gd name="T60" fmla="*/ 6 w 115"/>
                  <a:gd name="T61" fmla="*/ 6 h 131"/>
                  <a:gd name="T62" fmla="*/ 4 w 115"/>
                  <a:gd name="T63" fmla="*/ 4 h 131"/>
                  <a:gd name="T64" fmla="*/ 3 w 115"/>
                  <a:gd name="T65" fmla="*/ 3 h 131"/>
                  <a:gd name="T66" fmla="*/ 2 w 115"/>
                  <a:gd name="T67" fmla="*/ 1 h 131"/>
                  <a:gd name="T68" fmla="*/ 1 w 115"/>
                  <a:gd name="T69" fmla="*/ 0 h 131"/>
                  <a:gd name="T70" fmla="*/ 1 w 115"/>
                  <a:gd name="T71" fmla="*/ 0 h 131"/>
                  <a:gd name="T72" fmla="*/ 0 w 115"/>
                  <a:gd name="T73" fmla="*/ 1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5" h="131">
                    <a:moveTo>
                      <a:pt x="0" y="3"/>
                    </a:moveTo>
                    <a:lnTo>
                      <a:pt x="0" y="3"/>
                    </a:lnTo>
                    <a:lnTo>
                      <a:pt x="3" y="10"/>
                    </a:lnTo>
                    <a:lnTo>
                      <a:pt x="8" y="17"/>
                    </a:lnTo>
                    <a:lnTo>
                      <a:pt x="15" y="25"/>
                    </a:lnTo>
                    <a:lnTo>
                      <a:pt x="23" y="35"/>
                    </a:lnTo>
                    <a:lnTo>
                      <a:pt x="31" y="45"/>
                    </a:lnTo>
                    <a:lnTo>
                      <a:pt x="40" y="56"/>
                    </a:lnTo>
                    <a:lnTo>
                      <a:pt x="49" y="66"/>
                    </a:lnTo>
                    <a:lnTo>
                      <a:pt x="60" y="76"/>
                    </a:lnTo>
                    <a:lnTo>
                      <a:pt x="69" y="88"/>
                    </a:lnTo>
                    <a:lnTo>
                      <a:pt x="78" y="97"/>
                    </a:lnTo>
                    <a:lnTo>
                      <a:pt x="88" y="106"/>
                    </a:lnTo>
                    <a:lnTo>
                      <a:pt x="94" y="115"/>
                    </a:lnTo>
                    <a:lnTo>
                      <a:pt x="101" y="121"/>
                    </a:lnTo>
                    <a:lnTo>
                      <a:pt x="106" y="126"/>
                    </a:lnTo>
                    <a:lnTo>
                      <a:pt x="109" y="129"/>
                    </a:lnTo>
                    <a:lnTo>
                      <a:pt x="111" y="131"/>
                    </a:lnTo>
                    <a:lnTo>
                      <a:pt x="115" y="126"/>
                    </a:lnTo>
                    <a:lnTo>
                      <a:pt x="114" y="125"/>
                    </a:lnTo>
                    <a:lnTo>
                      <a:pt x="111" y="121"/>
                    </a:lnTo>
                    <a:lnTo>
                      <a:pt x="106" y="117"/>
                    </a:lnTo>
                    <a:lnTo>
                      <a:pt x="99" y="110"/>
                    </a:lnTo>
                    <a:lnTo>
                      <a:pt x="92" y="102"/>
                    </a:lnTo>
                    <a:lnTo>
                      <a:pt x="83" y="93"/>
                    </a:lnTo>
                    <a:lnTo>
                      <a:pt x="74" y="83"/>
                    </a:lnTo>
                    <a:lnTo>
                      <a:pt x="64" y="72"/>
                    </a:lnTo>
                    <a:lnTo>
                      <a:pt x="54" y="62"/>
                    </a:lnTo>
                    <a:lnTo>
                      <a:pt x="45" y="51"/>
                    </a:lnTo>
                    <a:lnTo>
                      <a:pt x="36" y="41"/>
                    </a:lnTo>
                    <a:lnTo>
                      <a:pt x="28" y="30"/>
                    </a:lnTo>
                    <a:lnTo>
                      <a:pt x="20" y="21"/>
                    </a:lnTo>
                    <a:lnTo>
                      <a:pt x="14" y="13"/>
                    </a:lnTo>
                    <a:lnTo>
                      <a:pt x="9" y="5"/>
                    </a:lnTo>
                    <a:lnTo>
                      <a:pt x="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6">
                <a:extLst>
                  <a:ext uri="{FF2B5EF4-FFF2-40B4-BE49-F238E27FC236}">
                    <a16:creationId xmlns:a16="http://schemas.microsoft.com/office/drawing/2014/main" id="{5F9C9967-9A5C-4657-A6CB-698F5D7BD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3774"/>
                <a:ext cx="23" cy="68"/>
              </a:xfrm>
              <a:custGeom>
                <a:avLst/>
                <a:gdLst>
                  <a:gd name="T0" fmla="*/ 1 w 35"/>
                  <a:gd name="T1" fmla="*/ 1 h 102"/>
                  <a:gd name="T2" fmla="*/ 0 w 35"/>
                  <a:gd name="T3" fmla="*/ 1 h 102"/>
                  <a:gd name="T4" fmla="*/ 0 w 35"/>
                  <a:gd name="T5" fmla="*/ 1 h 102"/>
                  <a:gd name="T6" fmla="*/ 1 w 35"/>
                  <a:gd name="T7" fmla="*/ 1 h 102"/>
                  <a:gd name="T8" fmla="*/ 1 w 35"/>
                  <a:gd name="T9" fmla="*/ 2 h 102"/>
                  <a:gd name="T10" fmla="*/ 1 w 35"/>
                  <a:gd name="T11" fmla="*/ 3 h 102"/>
                  <a:gd name="T12" fmla="*/ 1 w 35"/>
                  <a:gd name="T13" fmla="*/ 4 h 102"/>
                  <a:gd name="T14" fmla="*/ 1 w 35"/>
                  <a:gd name="T15" fmla="*/ 6 h 102"/>
                  <a:gd name="T16" fmla="*/ 1 w 35"/>
                  <a:gd name="T17" fmla="*/ 7 h 102"/>
                  <a:gd name="T18" fmla="*/ 2 w 35"/>
                  <a:gd name="T19" fmla="*/ 9 h 102"/>
                  <a:gd name="T20" fmla="*/ 2 w 35"/>
                  <a:gd name="T21" fmla="*/ 10 h 102"/>
                  <a:gd name="T22" fmla="*/ 3 w 35"/>
                  <a:gd name="T23" fmla="*/ 11 h 102"/>
                  <a:gd name="T24" fmla="*/ 3 w 35"/>
                  <a:gd name="T25" fmla="*/ 13 h 102"/>
                  <a:gd name="T26" fmla="*/ 4 w 35"/>
                  <a:gd name="T27" fmla="*/ 15 h 102"/>
                  <a:gd name="T28" fmla="*/ 4 w 35"/>
                  <a:gd name="T29" fmla="*/ 17 h 102"/>
                  <a:gd name="T30" fmla="*/ 5 w 35"/>
                  <a:gd name="T31" fmla="*/ 18 h 102"/>
                  <a:gd name="T32" fmla="*/ 5 w 35"/>
                  <a:gd name="T33" fmla="*/ 19 h 102"/>
                  <a:gd name="T34" fmla="*/ 5 w 35"/>
                  <a:gd name="T35" fmla="*/ 20 h 102"/>
                  <a:gd name="T36" fmla="*/ 7 w 35"/>
                  <a:gd name="T37" fmla="*/ 19 h 102"/>
                  <a:gd name="T38" fmla="*/ 6 w 35"/>
                  <a:gd name="T39" fmla="*/ 19 h 102"/>
                  <a:gd name="T40" fmla="*/ 6 w 35"/>
                  <a:gd name="T41" fmla="*/ 17 h 102"/>
                  <a:gd name="T42" fmla="*/ 5 w 35"/>
                  <a:gd name="T43" fmla="*/ 16 h 102"/>
                  <a:gd name="T44" fmla="*/ 5 w 35"/>
                  <a:gd name="T45" fmla="*/ 15 h 102"/>
                  <a:gd name="T46" fmla="*/ 5 w 35"/>
                  <a:gd name="T47" fmla="*/ 13 h 102"/>
                  <a:gd name="T48" fmla="*/ 4 w 35"/>
                  <a:gd name="T49" fmla="*/ 11 h 102"/>
                  <a:gd name="T50" fmla="*/ 3 w 35"/>
                  <a:gd name="T51" fmla="*/ 10 h 102"/>
                  <a:gd name="T52" fmla="*/ 3 w 35"/>
                  <a:gd name="T53" fmla="*/ 9 h 102"/>
                  <a:gd name="T54" fmla="*/ 3 w 35"/>
                  <a:gd name="T55" fmla="*/ 7 h 102"/>
                  <a:gd name="T56" fmla="*/ 3 w 35"/>
                  <a:gd name="T57" fmla="*/ 5 h 102"/>
                  <a:gd name="T58" fmla="*/ 2 w 35"/>
                  <a:gd name="T59" fmla="*/ 4 h 102"/>
                  <a:gd name="T60" fmla="*/ 2 w 35"/>
                  <a:gd name="T61" fmla="*/ 3 h 102"/>
                  <a:gd name="T62" fmla="*/ 1 w 35"/>
                  <a:gd name="T63" fmla="*/ 2 h 102"/>
                  <a:gd name="T64" fmla="*/ 1 w 35"/>
                  <a:gd name="T65" fmla="*/ 1 h 102"/>
                  <a:gd name="T66" fmla="*/ 1 w 35"/>
                  <a:gd name="T67" fmla="*/ 1 h 102"/>
                  <a:gd name="T68" fmla="*/ 1 w 35"/>
                  <a:gd name="T69" fmla="*/ 1 h 102"/>
                  <a:gd name="T70" fmla="*/ 1 w 35"/>
                  <a:gd name="T71" fmla="*/ 0 h 102"/>
                  <a:gd name="T72" fmla="*/ 1 w 35"/>
                  <a:gd name="T73" fmla="*/ 1 h 102"/>
                  <a:gd name="T74" fmla="*/ 1 w 35"/>
                  <a:gd name="T75" fmla="*/ 0 h 102"/>
                  <a:gd name="T76" fmla="*/ 1 w 35"/>
                  <a:gd name="T77" fmla="*/ 0 h 102"/>
                  <a:gd name="T78" fmla="*/ 1 w 35"/>
                  <a:gd name="T79" fmla="*/ 1 h 1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5" h="102">
                    <a:moveTo>
                      <a:pt x="2" y="6"/>
                    </a:moveTo>
                    <a:lnTo>
                      <a:pt x="0" y="4"/>
                    </a:lnTo>
                    <a:lnTo>
                      <a:pt x="0" y="5"/>
                    </a:lnTo>
                    <a:lnTo>
                      <a:pt x="1" y="7"/>
                    </a:lnTo>
                    <a:lnTo>
                      <a:pt x="1" y="11"/>
                    </a:lnTo>
                    <a:lnTo>
                      <a:pt x="2" y="15"/>
                    </a:lnTo>
                    <a:lnTo>
                      <a:pt x="4" y="21"/>
                    </a:lnTo>
                    <a:lnTo>
                      <a:pt x="6" y="28"/>
                    </a:lnTo>
                    <a:lnTo>
                      <a:pt x="8" y="35"/>
                    </a:lnTo>
                    <a:lnTo>
                      <a:pt x="11" y="43"/>
                    </a:lnTo>
                    <a:lnTo>
                      <a:pt x="12" y="51"/>
                    </a:lnTo>
                    <a:lnTo>
                      <a:pt x="14" y="59"/>
                    </a:lnTo>
                    <a:lnTo>
                      <a:pt x="17" y="67"/>
                    </a:lnTo>
                    <a:lnTo>
                      <a:pt x="20" y="75"/>
                    </a:lnTo>
                    <a:lnTo>
                      <a:pt x="22" y="83"/>
                    </a:lnTo>
                    <a:lnTo>
                      <a:pt x="24" y="90"/>
                    </a:lnTo>
                    <a:lnTo>
                      <a:pt x="27" y="96"/>
                    </a:lnTo>
                    <a:lnTo>
                      <a:pt x="29" y="102"/>
                    </a:lnTo>
                    <a:lnTo>
                      <a:pt x="35" y="99"/>
                    </a:lnTo>
                    <a:lnTo>
                      <a:pt x="32" y="95"/>
                    </a:lnTo>
                    <a:lnTo>
                      <a:pt x="30" y="88"/>
                    </a:lnTo>
                    <a:lnTo>
                      <a:pt x="28" y="81"/>
                    </a:lnTo>
                    <a:lnTo>
                      <a:pt x="25" y="74"/>
                    </a:lnTo>
                    <a:lnTo>
                      <a:pt x="23" y="65"/>
                    </a:lnTo>
                    <a:lnTo>
                      <a:pt x="21" y="58"/>
                    </a:lnTo>
                    <a:lnTo>
                      <a:pt x="19" y="49"/>
                    </a:lnTo>
                    <a:lnTo>
                      <a:pt x="16" y="42"/>
                    </a:lnTo>
                    <a:lnTo>
                      <a:pt x="14" y="34"/>
                    </a:lnTo>
                    <a:lnTo>
                      <a:pt x="13" y="26"/>
                    </a:lnTo>
                    <a:lnTo>
                      <a:pt x="11" y="20"/>
                    </a:lnTo>
                    <a:lnTo>
                      <a:pt x="9" y="14"/>
                    </a:lnTo>
                    <a:lnTo>
                      <a:pt x="8" y="10"/>
                    </a:lnTo>
                    <a:lnTo>
                      <a:pt x="7" y="5"/>
                    </a:lnTo>
                    <a:lnTo>
                      <a:pt x="6" y="3"/>
                    </a:lnTo>
                    <a:lnTo>
                      <a:pt x="4" y="0"/>
                    </a:lnTo>
                    <a:lnTo>
                      <a:pt x="6" y="3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0704DF6A-F1D9-4B5A-BA37-8CE03DD8D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4" y="3726"/>
                <a:ext cx="194" cy="51"/>
              </a:xfrm>
              <a:custGeom>
                <a:avLst/>
                <a:gdLst>
                  <a:gd name="T0" fmla="*/ 1 w 292"/>
                  <a:gd name="T1" fmla="*/ 1 h 76"/>
                  <a:gd name="T2" fmla="*/ 1 w 292"/>
                  <a:gd name="T3" fmla="*/ 1 h 76"/>
                  <a:gd name="T4" fmla="*/ 56 w 292"/>
                  <a:gd name="T5" fmla="*/ 15 h 76"/>
                  <a:gd name="T6" fmla="*/ 57 w 292"/>
                  <a:gd name="T7" fmla="*/ 14 h 76"/>
                  <a:gd name="T8" fmla="*/ 1 w 292"/>
                  <a:gd name="T9" fmla="*/ 1 h 76"/>
                  <a:gd name="T10" fmla="*/ 0 w 292"/>
                  <a:gd name="T11" fmla="*/ 1 h 76"/>
                  <a:gd name="T12" fmla="*/ 1 w 292"/>
                  <a:gd name="T13" fmla="*/ 1 h 76"/>
                  <a:gd name="T14" fmla="*/ 1 w 292"/>
                  <a:gd name="T15" fmla="*/ 0 h 76"/>
                  <a:gd name="T16" fmla="*/ 0 w 292"/>
                  <a:gd name="T17" fmla="*/ 1 h 76"/>
                  <a:gd name="T18" fmla="*/ 1 w 292"/>
                  <a:gd name="T19" fmla="*/ 1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2" h="76">
                    <a:moveTo>
                      <a:pt x="6" y="6"/>
                    </a:moveTo>
                    <a:lnTo>
                      <a:pt x="2" y="7"/>
                    </a:lnTo>
                    <a:lnTo>
                      <a:pt x="290" y="76"/>
                    </a:lnTo>
                    <a:lnTo>
                      <a:pt x="292" y="70"/>
                    </a:lnTo>
                    <a:lnTo>
                      <a:pt x="4" y="1"/>
                    </a:lnTo>
                    <a:lnTo>
                      <a:pt x="0" y="2"/>
                    </a:lnTo>
                    <a:lnTo>
                      <a:pt x="4" y="1"/>
                    </a:lnTo>
                    <a:lnTo>
                      <a:pt x="1" y="0"/>
                    </a:lnTo>
                    <a:lnTo>
                      <a:pt x="0" y="2"/>
                    </a:lnTo>
                    <a:lnTo>
                      <a:pt x="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8">
                <a:extLst>
                  <a:ext uri="{FF2B5EF4-FFF2-40B4-BE49-F238E27FC236}">
                    <a16:creationId xmlns:a16="http://schemas.microsoft.com/office/drawing/2014/main" id="{C20CA193-7FF5-45EC-BC76-4D0392282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2493"/>
                <a:ext cx="313" cy="1351"/>
              </a:xfrm>
              <a:custGeom>
                <a:avLst/>
                <a:gdLst>
                  <a:gd name="T0" fmla="*/ 10 w 471"/>
                  <a:gd name="T1" fmla="*/ 370 h 2004"/>
                  <a:gd name="T2" fmla="*/ 0 w 471"/>
                  <a:gd name="T3" fmla="*/ 32 h 2004"/>
                  <a:gd name="T4" fmla="*/ 92 w 471"/>
                  <a:gd name="T5" fmla="*/ 3 h 2004"/>
                  <a:gd name="T6" fmla="*/ 84 w 471"/>
                  <a:gd name="T7" fmla="*/ 185 h 2004"/>
                  <a:gd name="T8" fmla="*/ 84 w 471"/>
                  <a:gd name="T9" fmla="*/ 187 h 2004"/>
                  <a:gd name="T10" fmla="*/ 84 w 471"/>
                  <a:gd name="T11" fmla="*/ 191 h 2004"/>
                  <a:gd name="T12" fmla="*/ 83 w 471"/>
                  <a:gd name="T13" fmla="*/ 198 h 2004"/>
                  <a:gd name="T14" fmla="*/ 82 w 471"/>
                  <a:gd name="T15" fmla="*/ 206 h 2004"/>
                  <a:gd name="T16" fmla="*/ 82 w 471"/>
                  <a:gd name="T17" fmla="*/ 215 h 2004"/>
                  <a:gd name="T18" fmla="*/ 81 w 471"/>
                  <a:gd name="T19" fmla="*/ 227 h 2004"/>
                  <a:gd name="T20" fmla="*/ 80 w 471"/>
                  <a:gd name="T21" fmla="*/ 238 h 2004"/>
                  <a:gd name="T22" fmla="*/ 80 w 471"/>
                  <a:gd name="T23" fmla="*/ 251 h 2004"/>
                  <a:gd name="T24" fmla="*/ 78 w 471"/>
                  <a:gd name="T25" fmla="*/ 267 h 2004"/>
                  <a:gd name="T26" fmla="*/ 78 w 471"/>
                  <a:gd name="T27" fmla="*/ 282 h 2004"/>
                  <a:gd name="T28" fmla="*/ 77 w 471"/>
                  <a:gd name="T29" fmla="*/ 298 h 2004"/>
                  <a:gd name="T30" fmla="*/ 76 w 471"/>
                  <a:gd name="T31" fmla="*/ 316 h 2004"/>
                  <a:gd name="T32" fmla="*/ 74 w 471"/>
                  <a:gd name="T33" fmla="*/ 332 h 2004"/>
                  <a:gd name="T34" fmla="*/ 74 w 471"/>
                  <a:gd name="T35" fmla="*/ 351 h 2004"/>
                  <a:gd name="T36" fmla="*/ 73 w 471"/>
                  <a:gd name="T37" fmla="*/ 369 h 2004"/>
                  <a:gd name="T38" fmla="*/ 72 w 471"/>
                  <a:gd name="T39" fmla="*/ 379 h 2004"/>
                  <a:gd name="T40" fmla="*/ 73 w 471"/>
                  <a:gd name="T41" fmla="*/ 382 h 2004"/>
                  <a:gd name="T42" fmla="*/ 73 w 471"/>
                  <a:gd name="T43" fmla="*/ 385 h 2004"/>
                  <a:gd name="T44" fmla="*/ 73 w 471"/>
                  <a:gd name="T45" fmla="*/ 388 h 2004"/>
                  <a:gd name="T46" fmla="*/ 74 w 471"/>
                  <a:gd name="T47" fmla="*/ 392 h 2004"/>
                  <a:gd name="T48" fmla="*/ 74 w 471"/>
                  <a:gd name="T49" fmla="*/ 397 h 2004"/>
                  <a:gd name="T50" fmla="*/ 74 w 471"/>
                  <a:gd name="T51" fmla="*/ 400 h 2004"/>
                  <a:gd name="T52" fmla="*/ 74 w 471"/>
                  <a:gd name="T53" fmla="*/ 403 h 2004"/>
                  <a:gd name="T54" fmla="*/ 71 w 471"/>
                  <a:gd name="T55" fmla="*/ 407 h 2004"/>
                  <a:gd name="T56" fmla="*/ 64 w 471"/>
                  <a:gd name="T57" fmla="*/ 411 h 2004"/>
                  <a:gd name="T58" fmla="*/ 58 w 471"/>
                  <a:gd name="T59" fmla="*/ 413 h 2004"/>
                  <a:gd name="T60" fmla="*/ 52 w 471"/>
                  <a:gd name="T61" fmla="*/ 414 h 2004"/>
                  <a:gd name="T62" fmla="*/ 47 w 471"/>
                  <a:gd name="T63" fmla="*/ 413 h 2004"/>
                  <a:gd name="T64" fmla="*/ 41 w 471"/>
                  <a:gd name="T65" fmla="*/ 413 h 2004"/>
                  <a:gd name="T66" fmla="*/ 36 w 471"/>
                  <a:gd name="T67" fmla="*/ 411 h 2004"/>
                  <a:gd name="T68" fmla="*/ 31 w 471"/>
                  <a:gd name="T69" fmla="*/ 409 h 2004"/>
                  <a:gd name="T70" fmla="*/ 27 w 471"/>
                  <a:gd name="T71" fmla="*/ 406 h 2004"/>
                  <a:gd name="T72" fmla="*/ 23 w 471"/>
                  <a:gd name="T73" fmla="*/ 403 h 2004"/>
                  <a:gd name="T74" fmla="*/ 19 w 471"/>
                  <a:gd name="T75" fmla="*/ 400 h 2004"/>
                  <a:gd name="T76" fmla="*/ 16 w 471"/>
                  <a:gd name="T77" fmla="*/ 397 h 2004"/>
                  <a:gd name="T78" fmla="*/ 13 w 471"/>
                  <a:gd name="T79" fmla="*/ 394 h 2004"/>
                  <a:gd name="T80" fmla="*/ 11 w 471"/>
                  <a:gd name="T81" fmla="*/ 392 h 2004"/>
                  <a:gd name="T82" fmla="*/ 10 w 471"/>
                  <a:gd name="T83" fmla="*/ 390 h 2004"/>
                  <a:gd name="T84" fmla="*/ 9 w 471"/>
                  <a:gd name="T85" fmla="*/ 390 h 200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71" h="2004">
                    <a:moveTo>
                      <a:pt x="47" y="1886"/>
                    </a:moveTo>
                    <a:lnTo>
                      <a:pt x="53" y="1793"/>
                    </a:lnTo>
                    <a:lnTo>
                      <a:pt x="78" y="977"/>
                    </a:lnTo>
                    <a:lnTo>
                      <a:pt x="0" y="151"/>
                    </a:lnTo>
                    <a:lnTo>
                      <a:pt x="21" y="0"/>
                    </a:lnTo>
                    <a:lnTo>
                      <a:pt x="471" y="18"/>
                    </a:lnTo>
                    <a:lnTo>
                      <a:pt x="430" y="894"/>
                    </a:lnTo>
                    <a:lnTo>
                      <a:pt x="430" y="895"/>
                    </a:lnTo>
                    <a:lnTo>
                      <a:pt x="429" y="899"/>
                    </a:lnTo>
                    <a:lnTo>
                      <a:pt x="429" y="905"/>
                    </a:lnTo>
                    <a:lnTo>
                      <a:pt x="429" y="914"/>
                    </a:lnTo>
                    <a:lnTo>
                      <a:pt x="428" y="926"/>
                    </a:lnTo>
                    <a:lnTo>
                      <a:pt x="427" y="940"/>
                    </a:lnTo>
                    <a:lnTo>
                      <a:pt x="426" y="956"/>
                    </a:lnTo>
                    <a:lnTo>
                      <a:pt x="425" y="974"/>
                    </a:lnTo>
                    <a:lnTo>
                      <a:pt x="423" y="994"/>
                    </a:lnTo>
                    <a:lnTo>
                      <a:pt x="422" y="1017"/>
                    </a:lnTo>
                    <a:lnTo>
                      <a:pt x="420" y="1040"/>
                    </a:lnTo>
                    <a:lnTo>
                      <a:pt x="418" y="1066"/>
                    </a:lnTo>
                    <a:lnTo>
                      <a:pt x="416" y="1094"/>
                    </a:lnTo>
                    <a:lnTo>
                      <a:pt x="414" y="1123"/>
                    </a:lnTo>
                    <a:lnTo>
                      <a:pt x="413" y="1154"/>
                    </a:lnTo>
                    <a:lnTo>
                      <a:pt x="411" y="1186"/>
                    </a:lnTo>
                    <a:lnTo>
                      <a:pt x="408" y="1220"/>
                    </a:lnTo>
                    <a:lnTo>
                      <a:pt x="406" y="1254"/>
                    </a:lnTo>
                    <a:lnTo>
                      <a:pt x="404" y="1291"/>
                    </a:lnTo>
                    <a:lnTo>
                      <a:pt x="401" y="1328"/>
                    </a:lnTo>
                    <a:lnTo>
                      <a:pt x="399" y="1366"/>
                    </a:lnTo>
                    <a:lnTo>
                      <a:pt x="397" y="1405"/>
                    </a:lnTo>
                    <a:lnTo>
                      <a:pt x="395" y="1444"/>
                    </a:lnTo>
                    <a:lnTo>
                      <a:pt x="391" y="1486"/>
                    </a:lnTo>
                    <a:lnTo>
                      <a:pt x="389" y="1527"/>
                    </a:lnTo>
                    <a:lnTo>
                      <a:pt x="386" y="1569"/>
                    </a:lnTo>
                    <a:lnTo>
                      <a:pt x="384" y="1611"/>
                    </a:lnTo>
                    <a:lnTo>
                      <a:pt x="382" y="1654"/>
                    </a:lnTo>
                    <a:lnTo>
                      <a:pt x="380" y="1697"/>
                    </a:lnTo>
                    <a:lnTo>
                      <a:pt x="376" y="1740"/>
                    </a:lnTo>
                    <a:lnTo>
                      <a:pt x="374" y="1784"/>
                    </a:lnTo>
                    <a:lnTo>
                      <a:pt x="372" y="1828"/>
                    </a:lnTo>
                    <a:lnTo>
                      <a:pt x="372" y="1834"/>
                    </a:lnTo>
                    <a:lnTo>
                      <a:pt x="372" y="1841"/>
                    </a:lnTo>
                    <a:lnTo>
                      <a:pt x="373" y="1848"/>
                    </a:lnTo>
                    <a:lnTo>
                      <a:pt x="373" y="1856"/>
                    </a:lnTo>
                    <a:lnTo>
                      <a:pt x="374" y="1865"/>
                    </a:lnTo>
                    <a:lnTo>
                      <a:pt x="375" y="1874"/>
                    </a:lnTo>
                    <a:lnTo>
                      <a:pt x="376" y="1883"/>
                    </a:lnTo>
                    <a:lnTo>
                      <a:pt x="376" y="1892"/>
                    </a:lnTo>
                    <a:lnTo>
                      <a:pt x="377" y="1902"/>
                    </a:lnTo>
                    <a:lnTo>
                      <a:pt x="378" y="1912"/>
                    </a:lnTo>
                    <a:lnTo>
                      <a:pt x="380" y="1921"/>
                    </a:lnTo>
                    <a:lnTo>
                      <a:pt x="381" y="1929"/>
                    </a:lnTo>
                    <a:lnTo>
                      <a:pt x="381" y="1939"/>
                    </a:lnTo>
                    <a:lnTo>
                      <a:pt x="381" y="1945"/>
                    </a:lnTo>
                    <a:lnTo>
                      <a:pt x="381" y="1952"/>
                    </a:lnTo>
                    <a:lnTo>
                      <a:pt x="381" y="1959"/>
                    </a:lnTo>
                    <a:lnTo>
                      <a:pt x="365" y="1971"/>
                    </a:lnTo>
                    <a:lnTo>
                      <a:pt x="347" y="1980"/>
                    </a:lnTo>
                    <a:lnTo>
                      <a:pt x="331" y="1989"/>
                    </a:lnTo>
                    <a:lnTo>
                      <a:pt x="315" y="1995"/>
                    </a:lnTo>
                    <a:lnTo>
                      <a:pt x="299" y="2000"/>
                    </a:lnTo>
                    <a:lnTo>
                      <a:pt x="283" y="2003"/>
                    </a:lnTo>
                    <a:lnTo>
                      <a:pt x="268" y="2004"/>
                    </a:lnTo>
                    <a:lnTo>
                      <a:pt x="253" y="2004"/>
                    </a:lnTo>
                    <a:lnTo>
                      <a:pt x="238" y="2003"/>
                    </a:lnTo>
                    <a:lnTo>
                      <a:pt x="223" y="2002"/>
                    </a:lnTo>
                    <a:lnTo>
                      <a:pt x="209" y="1998"/>
                    </a:lnTo>
                    <a:lnTo>
                      <a:pt x="195" y="1995"/>
                    </a:lnTo>
                    <a:lnTo>
                      <a:pt x="183" y="1990"/>
                    </a:lnTo>
                    <a:lnTo>
                      <a:pt x="170" y="1985"/>
                    </a:lnTo>
                    <a:lnTo>
                      <a:pt x="157" y="1979"/>
                    </a:lnTo>
                    <a:lnTo>
                      <a:pt x="146" y="1973"/>
                    </a:lnTo>
                    <a:lnTo>
                      <a:pt x="135" y="1966"/>
                    </a:lnTo>
                    <a:lnTo>
                      <a:pt x="125" y="1959"/>
                    </a:lnTo>
                    <a:lnTo>
                      <a:pt x="115" y="1951"/>
                    </a:lnTo>
                    <a:lnTo>
                      <a:pt x="105" y="1944"/>
                    </a:lnTo>
                    <a:lnTo>
                      <a:pt x="96" y="1936"/>
                    </a:lnTo>
                    <a:lnTo>
                      <a:pt x="88" y="1929"/>
                    </a:lnTo>
                    <a:lnTo>
                      <a:pt x="81" y="1922"/>
                    </a:lnTo>
                    <a:lnTo>
                      <a:pt x="74" y="1916"/>
                    </a:lnTo>
                    <a:lnTo>
                      <a:pt x="67" y="1910"/>
                    </a:lnTo>
                    <a:lnTo>
                      <a:pt x="63" y="1904"/>
                    </a:lnTo>
                    <a:lnTo>
                      <a:pt x="58" y="1898"/>
                    </a:lnTo>
                    <a:lnTo>
                      <a:pt x="53" y="1894"/>
                    </a:lnTo>
                    <a:lnTo>
                      <a:pt x="51" y="1890"/>
                    </a:lnTo>
                    <a:lnTo>
                      <a:pt x="49" y="1888"/>
                    </a:lnTo>
                    <a:lnTo>
                      <a:pt x="48" y="1886"/>
                    </a:lnTo>
                    <a:lnTo>
                      <a:pt x="47" y="1886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9">
                <a:extLst>
                  <a:ext uri="{FF2B5EF4-FFF2-40B4-BE49-F238E27FC236}">
                    <a16:creationId xmlns:a16="http://schemas.microsoft.com/office/drawing/2014/main" id="{65D6BF9E-0780-403A-BBEB-19E2B8A16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3702"/>
                <a:ext cx="13" cy="62"/>
              </a:xfrm>
              <a:custGeom>
                <a:avLst/>
                <a:gdLst>
                  <a:gd name="T0" fmla="*/ 1 w 19"/>
                  <a:gd name="T1" fmla="*/ 1 h 94"/>
                  <a:gd name="T2" fmla="*/ 1 w 19"/>
                  <a:gd name="T3" fmla="*/ 0 h 94"/>
                  <a:gd name="T4" fmla="*/ 0 w 19"/>
                  <a:gd name="T5" fmla="*/ 17 h 94"/>
                  <a:gd name="T6" fmla="*/ 2 w 19"/>
                  <a:gd name="T7" fmla="*/ 18 h 94"/>
                  <a:gd name="T8" fmla="*/ 4 w 19"/>
                  <a:gd name="T9" fmla="*/ 1 h 94"/>
                  <a:gd name="T10" fmla="*/ 4 w 19"/>
                  <a:gd name="T11" fmla="*/ 1 h 94"/>
                  <a:gd name="T12" fmla="*/ 4 w 19"/>
                  <a:gd name="T13" fmla="*/ 1 h 94"/>
                  <a:gd name="T14" fmla="*/ 4 w 19"/>
                  <a:gd name="T15" fmla="*/ 1 h 94"/>
                  <a:gd name="T16" fmla="*/ 4 w 19"/>
                  <a:gd name="T17" fmla="*/ 1 h 94"/>
                  <a:gd name="T18" fmla="*/ 1 w 19"/>
                  <a:gd name="T19" fmla="*/ 1 h 9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" h="94">
                    <a:moveTo>
                      <a:pt x="7" y="1"/>
                    </a:moveTo>
                    <a:lnTo>
                      <a:pt x="7" y="0"/>
                    </a:lnTo>
                    <a:lnTo>
                      <a:pt x="0" y="92"/>
                    </a:lnTo>
                    <a:lnTo>
                      <a:pt x="12" y="94"/>
                    </a:lnTo>
                    <a:lnTo>
                      <a:pt x="19" y="1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40">
                <a:extLst>
                  <a:ext uri="{FF2B5EF4-FFF2-40B4-BE49-F238E27FC236}">
                    <a16:creationId xmlns:a16="http://schemas.microsoft.com/office/drawing/2014/main" id="{C5618932-249C-4FAF-9BD9-2B36F25F7B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7" y="3150"/>
                <a:ext cx="24" cy="552"/>
              </a:xfrm>
              <a:custGeom>
                <a:avLst/>
                <a:gdLst>
                  <a:gd name="T0" fmla="*/ 5 w 35"/>
                  <a:gd name="T1" fmla="*/ 1 h 818"/>
                  <a:gd name="T2" fmla="*/ 5 w 35"/>
                  <a:gd name="T3" fmla="*/ 1 h 818"/>
                  <a:gd name="T4" fmla="*/ 0 w 35"/>
                  <a:gd name="T5" fmla="*/ 169 h 818"/>
                  <a:gd name="T6" fmla="*/ 2 w 35"/>
                  <a:gd name="T7" fmla="*/ 169 h 818"/>
                  <a:gd name="T8" fmla="*/ 8 w 35"/>
                  <a:gd name="T9" fmla="*/ 1 h 818"/>
                  <a:gd name="T10" fmla="*/ 8 w 35"/>
                  <a:gd name="T11" fmla="*/ 0 h 818"/>
                  <a:gd name="T12" fmla="*/ 8 w 35"/>
                  <a:gd name="T13" fmla="*/ 1 h 818"/>
                  <a:gd name="T14" fmla="*/ 8 w 35"/>
                  <a:gd name="T15" fmla="*/ 1 h 818"/>
                  <a:gd name="T16" fmla="*/ 8 w 35"/>
                  <a:gd name="T17" fmla="*/ 0 h 818"/>
                  <a:gd name="T18" fmla="*/ 5 w 35"/>
                  <a:gd name="T19" fmla="*/ 1 h 8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818">
                    <a:moveTo>
                      <a:pt x="23" y="2"/>
                    </a:moveTo>
                    <a:lnTo>
                      <a:pt x="23" y="2"/>
                    </a:lnTo>
                    <a:lnTo>
                      <a:pt x="0" y="818"/>
                    </a:lnTo>
                    <a:lnTo>
                      <a:pt x="12" y="818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1">
                <a:extLst>
                  <a:ext uri="{FF2B5EF4-FFF2-40B4-BE49-F238E27FC236}">
                    <a16:creationId xmlns:a16="http://schemas.microsoft.com/office/drawing/2014/main" id="{6C73082A-2D6E-4630-B1BA-B8B0C9C534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595"/>
                <a:ext cx="60" cy="557"/>
              </a:xfrm>
              <a:custGeom>
                <a:avLst/>
                <a:gdLst>
                  <a:gd name="T0" fmla="*/ 0 w 88"/>
                  <a:gd name="T1" fmla="*/ 0 h 826"/>
                  <a:gd name="T2" fmla="*/ 0 w 88"/>
                  <a:gd name="T3" fmla="*/ 1 h 826"/>
                  <a:gd name="T4" fmla="*/ 16 w 88"/>
                  <a:gd name="T5" fmla="*/ 171 h 826"/>
                  <a:gd name="T6" fmla="*/ 19 w 88"/>
                  <a:gd name="T7" fmla="*/ 171 h 826"/>
                  <a:gd name="T8" fmla="*/ 2 w 88"/>
                  <a:gd name="T9" fmla="*/ 0 h 826"/>
                  <a:gd name="T10" fmla="*/ 2 w 88"/>
                  <a:gd name="T11" fmla="*/ 1 h 826"/>
                  <a:gd name="T12" fmla="*/ 0 w 88"/>
                  <a:gd name="T13" fmla="*/ 0 h 826"/>
                  <a:gd name="T14" fmla="*/ 0 w 88"/>
                  <a:gd name="T15" fmla="*/ 0 h 826"/>
                  <a:gd name="T16" fmla="*/ 0 w 88"/>
                  <a:gd name="T17" fmla="*/ 1 h 826"/>
                  <a:gd name="T18" fmla="*/ 0 w 88"/>
                  <a:gd name="T19" fmla="*/ 0 h 8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8" h="826">
                    <a:moveTo>
                      <a:pt x="0" y="0"/>
                    </a:moveTo>
                    <a:lnTo>
                      <a:pt x="0" y="1"/>
                    </a:lnTo>
                    <a:lnTo>
                      <a:pt x="76" y="826"/>
                    </a:lnTo>
                    <a:lnTo>
                      <a:pt x="88" y="824"/>
                    </a:lnTo>
                    <a:lnTo>
                      <a:pt x="12" y="0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42">
                <a:extLst>
                  <a:ext uri="{FF2B5EF4-FFF2-40B4-BE49-F238E27FC236}">
                    <a16:creationId xmlns:a16="http://schemas.microsoft.com/office/drawing/2014/main" id="{C47B7FB8-DEBE-4412-B51F-5E51A47F06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1" y="2489"/>
                <a:ext cx="22" cy="106"/>
              </a:xfrm>
              <a:custGeom>
                <a:avLst/>
                <a:gdLst>
                  <a:gd name="T0" fmla="*/ 6 w 32"/>
                  <a:gd name="T1" fmla="*/ 0 h 159"/>
                  <a:gd name="T2" fmla="*/ 4 w 32"/>
                  <a:gd name="T3" fmla="*/ 1 h 159"/>
                  <a:gd name="T4" fmla="*/ 0 w 32"/>
                  <a:gd name="T5" fmla="*/ 31 h 159"/>
                  <a:gd name="T6" fmla="*/ 3 w 32"/>
                  <a:gd name="T7" fmla="*/ 31 h 159"/>
                  <a:gd name="T8" fmla="*/ 7 w 32"/>
                  <a:gd name="T9" fmla="*/ 1 h 159"/>
                  <a:gd name="T10" fmla="*/ 6 w 32"/>
                  <a:gd name="T11" fmla="*/ 2 h 159"/>
                  <a:gd name="T12" fmla="*/ 6 w 32"/>
                  <a:gd name="T13" fmla="*/ 0 h 159"/>
                  <a:gd name="T14" fmla="*/ 5 w 32"/>
                  <a:gd name="T15" fmla="*/ 0 h 159"/>
                  <a:gd name="T16" fmla="*/ 4 w 32"/>
                  <a:gd name="T17" fmla="*/ 1 h 159"/>
                  <a:gd name="T18" fmla="*/ 6 w 32"/>
                  <a:gd name="T19" fmla="*/ 0 h 1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159">
                    <a:moveTo>
                      <a:pt x="26" y="0"/>
                    </a:moveTo>
                    <a:lnTo>
                      <a:pt x="19" y="6"/>
                    </a:lnTo>
                    <a:lnTo>
                      <a:pt x="0" y="158"/>
                    </a:lnTo>
                    <a:lnTo>
                      <a:pt x="12" y="159"/>
                    </a:lnTo>
                    <a:lnTo>
                      <a:pt x="32" y="7"/>
                    </a:lnTo>
                    <a:lnTo>
                      <a:pt x="25" y="11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9" y="6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43">
                <a:extLst>
                  <a:ext uri="{FF2B5EF4-FFF2-40B4-BE49-F238E27FC236}">
                    <a16:creationId xmlns:a16="http://schemas.microsoft.com/office/drawing/2014/main" id="{B7E3921F-D3BD-4C0E-A961-328CFC1729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2489"/>
                <a:ext cx="305" cy="22"/>
              </a:xfrm>
              <a:custGeom>
                <a:avLst/>
                <a:gdLst>
                  <a:gd name="T0" fmla="*/ 90 w 458"/>
                  <a:gd name="T1" fmla="*/ 6 h 32"/>
                  <a:gd name="T2" fmla="*/ 89 w 458"/>
                  <a:gd name="T3" fmla="*/ 4 h 32"/>
                  <a:gd name="T4" fmla="*/ 1 w 458"/>
                  <a:gd name="T5" fmla="*/ 0 h 32"/>
                  <a:gd name="T6" fmla="*/ 0 w 458"/>
                  <a:gd name="T7" fmla="*/ 3 h 32"/>
                  <a:gd name="T8" fmla="*/ 89 w 458"/>
                  <a:gd name="T9" fmla="*/ 7 h 32"/>
                  <a:gd name="T10" fmla="*/ 87 w 458"/>
                  <a:gd name="T11" fmla="*/ 6 h 32"/>
                  <a:gd name="T12" fmla="*/ 90 w 458"/>
                  <a:gd name="T13" fmla="*/ 6 h 32"/>
                  <a:gd name="T14" fmla="*/ 90 w 458"/>
                  <a:gd name="T15" fmla="*/ 4 h 32"/>
                  <a:gd name="T16" fmla="*/ 89 w 458"/>
                  <a:gd name="T17" fmla="*/ 4 h 32"/>
                  <a:gd name="T18" fmla="*/ 90 w 458"/>
                  <a:gd name="T19" fmla="*/ 6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58" h="32">
                    <a:moveTo>
                      <a:pt x="458" y="26"/>
                    </a:moveTo>
                    <a:lnTo>
                      <a:pt x="451" y="19"/>
                    </a:lnTo>
                    <a:lnTo>
                      <a:pt x="1" y="0"/>
                    </a:lnTo>
                    <a:lnTo>
                      <a:pt x="0" y="11"/>
                    </a:lnTo>
                    <a:lnTo>
                      <a:pt x="451" y="32"/>
                    </a:lnTo>
                    <a:lnTo>
                      <a:pt x="444" y="25"/>
                    </a:lnTo>
                    <a:lnTo>
                      <a:pt x="458" y="26"/>
                    </a:lnTo>
                    <a:lnTo>
                      <a:pt x="458" y="19"/>
                    </a:lnTo>
                    <a:lnTo>
                      <a:pt x="451" y="19"/>
                    </a:lnTo>
                    <a:lnTo>
                      <a:pt x="458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44">
                <a:extLst>
                  <a:ext uri="{FF2B5EF4-FFF2-40B4-BE49-F238E27FC236}">
                    <a16:creationId xmlns:a16="http://schemas.microsoft.com/office/drawing/2014/main" id="{F473A833-5909-4440-BA60-40AA3E072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7" y="2506"/>
                <a:ext cx="36" cy="589"/>
              </a:xfrm>
              <a:custGeom>
                <a:avLst/>
                <a:gdLst>
                  <a:gd name="T0" fmla="*/ 3 w 55"/>
                  <a:gd name="T1" fmla="*/ 179 h 876"/>
                  <a:gd name="T2" fmla="*/ 3 w 55"/>
                  <a:gd name="T3" fmla="*/ 179 h 876"/>
                  <a:gd name="T4" fmla="*/ 10 w 55"/>
                  <a:gd name="T5" fmla="*/ 1 h 876"/>
                  <a:gd name="T6" fmla="*/ 8 w 55"/>
                  <a:gd name="T7" fmla="*/ 0 h 876"/>
                  <a:gd name="T8" fmla="*/ 0 w 55"/>
                  <a:gd name="T9" fmla="*/ 179 h 876"/>
                  <a:gd name="T10" fmla="*/ 0 w 55"/>
                  <a:gd name="T11" fmla="*/ 179 h 876"/>
                  <a:gd name="T12" fmla="*/ 3 w 55"/>
                  <a:gd name="T13" fmla="*/ 179 h 876"/>
                  <a:gd name="T14" fmla="*/ 3 w 55"/>
                  <a:gd name="T15" fmla="*/ 179 h 876"/>
                  <a:gd name="T16" fmla="*/ 3 w 55"/>
                  <a:gd name="T17" fmla="*/ 179 h 8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5" h="876">
                    <a:moveTo>
                      <a:pt x="13" y="876"/>
                    </a:moveTo>
                    <a:lnTo>
                      <a:pt x="13" y="876"/>
                    </a:lnTo>
                    <a:lnTo>
                      <a:pt x="55" y="1"/>
                    </a:lnTo>
                    <a:lnTo>
                      <a:pt x="41" y="0"/>
                    </a:lnTo>
                    <a:lnTo>
                      <a:pt x="0" y="875"/>
                    </a:lnTo>
                    <a:lnTo>
                      <a:pt x="13" y="8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45">
                <a:extLst>
                  <a:ext uri="{FF2B5EF4-FFF2-40B4-BE49-F238E27FC236}">
                    <a16:creationId xmlns:a16="http://schemas.microsoft.com/office/drawing/2014/main" id="{E7CD82F0-E177-4A3F-908A-CD6B0082C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3095"/>
                <a:ext cx="46" cy="630"/>
              </a:xfrm>
              <a:custGeom>
                <a:avLst/>
                <a:gdLst>
                  <a:gd name="T0" fmla="*/ 2 w 70"/>
                  <a:gd name="T1" fmla="*/ 193 h 935"/>
                  <a:gd name="T2" fmla="*/ 3 w 70"/>
                  <a:gd name="T3" fmla="*/ 175 h 935"/>
                  <a:gd name="T4" fmla="*/ 4 w 70"/>
                  <a:gd name="T5" fmla="*/ 157 h 935"/>
                  <a:gd name="T6" fmla="*/ 5 w 70"/>
                  <a:gd name="T7" fmla="*/ 139 h 935"/>
                  <a:gd name="T8" fmla="*/ 6 w 70"/>
                  <a:gd name="T9" fmla="*/ 123 h 935"/>
                  <a:gd name="T10" fmla="*/ 7 w 70"/>
                  <a:gd name="T11" fmla="*/ 105 h 935"/>
                  <a:gd name="T12" fmla="*/ 8 w 70"/>
                  <a:gd name="T13" fmla="*/ 90 h 935"/>
                  <a:gd name="T14" fmla="*/ 9 w 70"/>
                  <a:gd name="T15" fmla="*/ 75 h 935"/>
                  <a:gd name="T16" fmla="*/ 9 w 70"/>
                  <a:gd name="T17" fmla="*/ 61 h 935"/>
                  <a:gd name="T18" fmla="*/ 11 w 70"/>
                  <a:gd name="T19" fmla="*/ 47 h 935"/>
                  <a:gd name="T20" fmla="*/ 11 w 70"/>
                  <a:gd name="T21" fmla="*/ 36 h 935"/>
                  <a:gd name="T22" fmla="*/ 12 w 70"/>
                  <a:gd name="T23" fmla="*/ 26 h 935"/>
                  <a:gd name="T24" fmla="*/ 12 w 70"/>
                  <a:gd name="T25" fmla="*/ 17 h 935"/>
                  <a:gd name="T26" fmla="*/ 13 w 70"/>
                  <a:gd name="T27" fmla="*/ 10 h 935"/>
                  <a:gd name="T28" fmla="*/ 13 w 70"/>
                  <a:gd name="T29" fmla="*/ 5 h 935"/>
                  <a:gd name="T30" fmla="*/ 13 w 70"/>
                  <a:gd name="T31" fmla="*/ 1 h 935"/>
                  <a:gd name="T32" fmla="*/ 13 w 70"/>
                  <a:gd name="T33" fmla="*/ 1 h 935"/>
                  <a:gd name="T34" fmla="*/ 11 w 70"/>
                  <a:gd name="T35" fmla="*/ 1 h 935"/>
                  <a:gd name="T36" fmla="*/ 11 w 70"/>
                  <a:gd name="T37" fmla="*/ 2 h 935"/>
                  <a:gd name="T38" fmla="*/ 11 w 70"/>
                  <a:gd name="T39" fmla="*/ 7 h 935"/>
                  <a:gd name="T40" fmla="*/ 10 w 70"/>
                  <a:gd name="T41" fmla="*/ 13 h 935"/>
                  <a:gd name="T42" fmla="*/ 9 w 70"/>
                  <a:gd name="T43" fmla="*/ 21 h 935"/>
                  <a:gd name="T44" fmla="*/ 9 w 70"/>
                  <a:gd name="T45" fmla="*/ 30 h 935"/>
                  <a:gd name="T46" fmla="*/ 8 w 70"/>
                  <a:gd name="T47" fmla="*/ 41 h 935"/>
                  <a:gd name="T48" fmla="*/ 7 w 70"/>
                  <a:gd name="T49" fmla="*/ 54 h 935"/>
                  <a:gd name="T50" fmla="*/ 7 w 70"/>
                  <a:gd name="T51" fmla="*/ 67 h 935"/>
                  <a:gd name="T52" fmla="*/ 6 w 70"/>
                  <a:gd name="T53" fmla="*/ 82 h 935"/>
                  <a:gd name="T54" fmla="*/ 5 w 70"/>
                  <a:gd name="T55" fmla="*/ 97 h 935"/>
                  <a:gd name="T56" fmla="*/ 4 w 70"/>
                  <a:gd name="T57" fmla="*/ 113 h 935"/>
                  <a:gd name="T58" fmla="*/ 3 w 70"/>
                  <a:gd name="T59" fmla="*/ 131 h 935"/>
                  <a:gd name="T60" fmla="*/ 2 w 70"/>
                  <a:gd name="T61" fmla="*/ 148 h 935"/>
                  <a:gd name="T62" fmla="*/ 1 w 70"/>
                  <a:gd name="T63" fmla="*/ 166 h 935"/>
                  <a:gd name="T64" fmla="*/ 1 w 70"/>
                  <a:gd name="T65" fmla="*/ 183 h 935"/>
                  <a:gd name="T66" fmla="*/ 0 w 70"/>
                  <a:gd name="T67" fmla="*/ 193 h 935"/>
                  <a:gd name="T68" fmla="*/ 0 w 70"/>
                  <a:gd name="T69" fmla="*/ 193 h 935"/>
                  <a:gd name="T70" fmla="*/ 2 w 70"/>
                  <a:gd name="T71" fmla="*/ 193 h 9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70" h="935">
                    <a:moveTo>
                      <a:pt x="12" y="935"/>
                    </a:moveTo>
                    <a:lnTo>
                      <a:pt x="12" y="935"/>
                    </a:lnTo>
                    <a:lnTo>
                      <a:pt x="15" y="891"/>
                    </a:lnTo>
                    <a:lnTo>
                      <a:pt x="17" y="847"/>
                    </a:lnTo>
                    <a:lnTo>
                      <a:pt x="19" y="805"/>
                    </a:lnTo>
                    <a:lnTo>
                      <a:pt x="22" y="761"/>
                    </a:lnTo>
                    <a:lnTo>
                      <a:pt x="24" y="718"/>
                    </a:lnTo>
                    <a:lnTo>
                      <a:pt x="27" y="677"/>
                    </a:lnTo>
                    <a:lnTo>
                      <a:pt x="30" y="634"/>
                    </a:lnTo>
                    <a:lnTo>
                      <a:pt x="32" y="593"/>
                    </a:lnTo>
                    <a:lnTo>
                      <a:pt x="34" y="552"/>
                    </a:lnTo>
                    <a:lnTo>
                      <a:pt x="37" y="512"/>
                    </a:lnTo>
                    <a:lnTo>
                      <a:pt x="39" y="473"/>
                    </a:lnTo>
                    <a:lnTo>
                      <a:pt x="42" y="435"/>
                    </a:lnTo>
                    <a:lnTo>
                      <a:pt x="45" y="398"/>
                    </a:lnTo>
                    <a:lnTo>
                      <a:pt x="47" y="362"/>
                    </a:lnTo>
                    <a:lnTo>
                      <a:pt x="49" y="327"/>
                    </a:lnTo>
                    <a:lnTo>
                      <a:pt x="50" y="293"/>
                    </a:lnTo>
                    <a:lnTo>
                      <a:pt x="53" y="261"/>
                    </a:lnTo>
                    <a:lnTo>
                      <a:pt x="55" y="230"/>
                    </a:lnTo>
                    <a:lnTo>
                      <a:pt x="56" y="201"/>
                    </a:lnTo>
                    <a:lnTo>
                      <a:pt x="59" y="173"/>
                    </a:lnTo>
                    <a:lnTo>
                      <a:pt x="61" y="148"/>
                    </a:lnTo>
                    <a:lnTo>
                      <a:pt x="62" y="124"/>
                    </a:lnTo>
                    <a:lnTo>
                      <a:pt x="63" y="102"/>
                    </a:lnTo>
                    <a:lnTo>
                      <a:pt x="65" y="81"/>
                    </a:lnTo>
                    <a:lnTo>
                      <a:pt x="67" y="64"/>
                    </a:lnTo>
                    <a:lnTo>
                      <a:pt x="68" y="48"/>
                    </a:lnTo>
                    <a:lnTo>
                      <a:pt x="68" y="34"/>
                    </a:lnTo>
                    <a:lnTo>
                      <a:pt x="69" y="23"/>
                    </a:lnTo>
                    <a:lnTo>
                      <a:pt x="70" y="13"/>
                    </a:lnTo>
                    <a:lnTo>
                      <a:pt x="70" y="6"/>
                    </a:lnTo>
                    <a:lnTo>
                      <a:pt x="70" y="2"/>
                    </a:lnTo>
                    <a:lnTo>
                      <a:pt x="70" y="1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7" y="5"/>
                    </a:lnTo>
                    <a:lnTo>
                      <a:pt x="56" y="12"/>
                    </a:lnTo>
                    <a:lnTo>
                      <a:pt x="56" y="21"/>
                    </a:lnTo>
                    <a:lnTo>
                      <a:pt x="55" y="33"/>
                    </a:lnTo>
                    <a:lnTo>
                      <a:pt x="54" y="47"/>
                    </a:lnTo>
                    <a:lnTo>
                      <a:pt x="54" y="63"/>
                    </a:lnTo>
                    <a:lnTo>
                      <a:pt x="52" y="80"/>
                    </a:lnTo>
                    <a:lnTo>
                      <a:pt x="50" y="101"/>
                    </a:lnTo>
                    <a:lnTo>
                      <a:pt x="49" y="123"/>
                    </a:lnTo>
                    <a:lnTo>
                      <a:pt x="47" y="147"/>
                    </a:lnTo>
                    <a:lnTo>
                      <a:pt x="46" y="172"/>
                    </a:lnTo>
                    <a:lnTo>
                      <a:pt x="44" y="200"/>
                    </a:lnTo>
                    <a:lnTo>
                      <a:pt x="42" y="230"/>
                    </a:lnTo>
                    <a:lnTo>
                      <a:pt x="40" y="260"/>
                    </a:lnTo>
                    <a:lnTo>
                      <a:pt x="38" y="292"/>
                    </a:lnTo>
                    <a:lnTo>
                      <a:pt x="35" y="327"/>
                    </a:lnTo>
                    <a:lnTo>
                      <a:pt x="33" y="361"/>
                    </a:lnTo>
                    <a:lnTo>
                      <a:pt x="31" y="397"/>
                    </a:lnTo>
                    <a:lnTo>
                      <a:pt x="29" y="435"/>
                    </a:lnTo>
                    <a:lnTo>
                      <a:pt x="26" y="472"/>
                    </a:lnTo>
                    <a:lnTo>
                      <a:pt x="24" y="511"/>
                    </a:lnTo>
                    <a:lnTo>
                      <a:pt x="22" y="551"/>
                    </a:lnTo>
                    <a:lnTo>
                      <a:pt x="19" y="592"/>
                    </a:lnTo>
                    <a:lnTo>
                      <a:pt x="17" y="633"/>
                    </a:lnTo>
                    <a:lnTo>
                      <a:pt x="15" y="676"/>
                    </a:lnTo>
                    <a:lnTo>
                      <a:pt x="11" y="718"/>
                    </a:lnTo>
                    <a:lnTo>
                      <a:pt x="9" y="760"/>
                    </a:lnTo>
                    <a:lnTo>
                      <a:pt x="7" y="804"/>
                    </a:lnTo>
                    <a:lnTo>
                      <a:pt x="4" y="847"/>
                    </a:lnTo>
                    <a:lnTo>
                      <a:pt x="2" y="890"/>
                    </a:lnTo>
                    <a:lnTo>
                      <a:pt x="0" y="934"/>
                    </a:lnTo>
                    <a:lnTo>
                      <a:pt x="12" y="9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48077D82-0AD7-4BB1-9558-B954D01CD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9" y="3725"/>
                <a:ext cx="14" cy="92"/>
              </a:xfrm>
              <a:custGeom>
                <a:avLst/>
                <a:gdLst>
                  <a:gd name="T0" fmla="*/ 3 w 22"/>
                  <a:gd name="T1" fmla="*/ 28 h 137"/>
                  <a:gd name="T2" fmla="*/ 4 w 22"/>
                  <a:gd name="T3" fmla="*/ 27 h 137"/>
                  <a:gd name="T4" fmla="*/ 4 w 22"/>
                  <a:gd name="T5" fmla="*/ 26 h 137"/>
                  <a:gd name="T6" fmla="*/ 4 w 22"/>
                  <a:gd name="T7" fmla="*/ 24 h 137"/>
                  <a:gd name="T8" fmla="*/ 4 w 22"/>
                  <a:gd name="T9" fmla="*/ 23 h 137"/>
                  <a:gd name="T10" fmla="*/ 3 w 22"/>
                  <a:gd name="T11" fmla="*/ 21 h 137"/>
                  <a:gd name="T12" fmla="*/ 3 w 22"/>
                  <a:gd name="T13" fmla="*/ 19 h 137"/>
                  <a:gd name="T14" fmla="*/ 3 w 22"/>
                  <a:gd name="T15" fmla="*/ 17 h 137"/>
                  <a:gd name="T16" fmla="*/ 3 w 22"/>
                  <a:gd name="T17" fmla="*/ 15 h 137"/>
                  <a:gd name="T18" fmla="*/ 3 w 22"/>
                  <a:gd name="T19" fmla="*/ 13 h 137"/>
                  <a:gd name="T20" fmla="*/ 3 w 22"/>
                  <a:gd name="T21" fmla="*/ 11 h 137"/>
                  <a:gd name="T22" fmla="*/ 3 w 22"/>
                  <a:gd name="T23" fmla="*/ 9 h 137"/>
                  <a:gd name="T24" fmla="*/ 3 w 22"/>
                  <a:gd name="T25" fmla="*/ 7 h 137"/>
                  <a:gd name="T26" fmla="*/ 3 w 22"/>
                  <a:gd name="T27" fmla="*/ 6 h 137"/>
                  <a:gd name="T28" fmla="*/ 2 w 22"/>
                  <a:gd name="T29" fmla="*/ 4 h 137"/>
                  <a:gd name="T30" fmla="*/ 2 w 22"/>
                  <a:gd name="T31" fmla="*/ 3 h 137"/>
                  <a:gd name="T32" fmla="*/ 2 w 22"/>
                  <a:gd name="T33" fmla="*/ 1 h 137"/>
                  <a:gd name="T34" fmla="*/ 2 w 22"/>
                  <a:gd name="T35" fmla="*/ 1 h 137"/>
                  <a:gd name="T36" fmla="*/ 0 w 22"/>
                  <a:gd name="T37" fmla="*/ 0 h 137"/>
                  <a:gd name="T38" fmla="*/ 0 w 22"/>
                  <a:gd name="T39" fmla="*/ 1 h 137"/>
                  <a:gd name="T40" fmla="*/ 0 w 22"/>
                  <a:gd name="T41" fmla="*/ 3 h 137"/>
                  <a:gd name="T42" fmla="*/ 0 w 22"/>
                  <a:gd name="T43" fmla="*/ 5 h 137"/>
                  <a:gd name="T44" fmla="*/ 1 w 22"/>
                  <a:gd name="T45" fmla="*/ 6 h 137"/>
                  <a:gd name="T46" fmla="*/ 1 w 22"/>
                  <a:gd name="T47" fmla="*/ 7 h 137"/>
                  <a:gd name="T48" fmla="*/ 1 w 22"/>
                  <a:gd name="T49" fmla="*/ 9 h 137"/>
                  <a:gd name="T50" fmla="*/ 1 w 22"/>
                  <a:gd name="T51" fmla="*/ 11 h 137"/>
                  <a:gd name="T52" fmla="*/ 1 w 22"/>
                  <a:gd name="T53" fmla="*/ 13 h 137"/>
                  <a:gd name="T54" fmla="*/ 1 w 22"/>
                  <a:gd name="T55" fmla="*/ 15 h 137"/>
                  <a:gd name="T56" fmla="*/ 1 w 22"/>
                  <a:gd name="T57" fmla="*/ 17 h 137"/>
                  <a:gd name="T58" fmla="*/ 1 w 22"/>
                  <a:gd name="T59" fmla="*/ 19 h 137"/>
                  <a:gd name="T60" fmla="*/ 1 w 22"/>
                  <a:gd name="T61" fmla="*/ 21 h 137"/>
                  <a:gd name="T62" fmla="*/ 1 w 22"/>
                  <a:gd name="T63" fmla="*/ 23 h 137"/>
                  <a:gd name="T64" fmla="*/ 2 w 22"/>
                  <a:gd name="T65" fmla="*/ 24 h 137"/>
                  <a:gd name="T66" fmla="*/ 2 w 22"/>
                  <a:gd name="T67" fmla="*/ 26 h 137"/>
                  <a:gd name="T68" fmla="*/ 2 w 22"/>
                  <a:gd name="T69" fmla="*/ 27 h 137"/>
                  <a:gd name="T70" fmla="*/ 2 w 22"/>
                  <a:gd name="T71" fmla="*/ 26 h 137"/>
                  <a:gd name="T72" fmla="*/ 3 w 22"/>
                  <a:gd name="T73" fmla="*/ 28 h 137"/>
                  <a:gd name="T74" fmla="*/ 4 w 22"/>
                  <a:gd name="T75" fmla="*/ 28 h 137"/>
                  <a:gd name="T76" fmla="*/ 4 w 22"/>
                  <a:gd name="T77" fmla="*/ 27 h 137"/>
                  <a:gd name="T78" fmla="*/ 3 w 22"/>
                  <a:gd name="T79" fmla="*/ 28 h 13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2" h="137">
                    <a:moveTo>
                      <a:pt x="19" y="137"/>
                    </a:moveTo>
                    <a:lnTo>
                      <a:pt x="22" y="132"/>
                    </a:lnTo>
                    <a:lnTo>
                      <a:pt x="22" y="125"/>
                    </a:lnTo>
                    <a:lnTo>
                      <a:pt x="22" y="118"/>
                    </a:lnTo>
                    <a:lnTo>
                      <a:pt x="22" y="110"/>
                    </a:lnTo>
                    <a:lnTo>
                      <a:pt x="20" y="102"/>
                    </a:lnTo>
                    <a:lnTo>
                      <a:pt x="19" y="93"/>
                    </a:lnTo>
                    <a:lnTo>
                      <a:pt x="19" y="84"/>
                    </a:lnTo>
                    <a:lnTo>
                      <a:pt x="18" y="75"/>
                    </a:lnTo>
                    <a:lnTo>
                      <a:pt x="17" y="65"/>
                    </a:lnTo>
                    <a:lnTo>
                      <a:pt x="16" y="56"/>
                    </a:lnTo>
                    <a:lnTo>
                      <a:pt x="15" y="47"/>
                    </a:lnTo>
                    <a:lnTo>
                      <a:pt x="15" y="38"/>
                    </a:lnTo>
                    <a:lnTo>
                      <a:pt x="14" y="29"/>
                    </a:lnTo>
                    <a:lnTo>
                      <a:pt x="12" y="21"/>
                    </a:lnTo>
                    <a:lnTo>
                      <a:pt x="12" y="14"/>
                    </a:lnTo>
                    <a:lnTo>
                      <a:pt x="12" y="7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7"/>
                    </a:lnTo>
                    <a:lnTo>
                      <a:pt x="0" y="14"/>
                    </a:lnTo>
                    <a:lnTo>
                      <a:pt x="0" y="22"/>
                    </a:lnTo>
                    <a:lnTo>
                      <a:pt x="1" y="30"/>
                    </a:lnTo>
                    <a:lnTo>
                      <a:pt x="1" y="38"/>
                    </a:lnTo>
                    <a:lnTo>
                      <a:pt x="2" y="47"/>
                    </a:lnTo>
                    <a:lnTo>
                      <a:pt x="3" y="56"/>
                    </a:lnTo>
                    <a:lnTo>
                      <a:pt x="4" y="67"/>
                    </a:lnTo>
                    <a:lnTo>
                      <a:pt x="6" y="76"/>
                    </a:lnTo>
                    <a:lnTo>
                      <a:pt x="6" y="85"/>
                    </a:lnTo>
                    <a:lnTo>
                      <a:pt x="7" y="94"/>
                    </a:lnTo>
                    <a:lnTo>
                      <a:pt x="8" y="103"/>
                    </a:lnTo>
                    <a:lnTo>
                      <a:pt x="8" y="112"/>
                    </a:lnTo>
                    <a:lnTo>
                      <a:pt x="9" y="118"/>
                    </a:lnTo>
                    <a:lnTo>
                      <a:pt x="9" y="125"/>
                    </a:lnTo>
                    <a:lnTo>
                      <a:pt x="9" y="132"/>
                    </a:lnTo>
                    <a:lnTo>
                      <a:pt x="11" y="128"/>
                    </a:lnTo>
                    <a:lnTo>
                      <a:pt x="19" y="137"/>
                    </a:lnTo>
                    <a:lnTo>
                      <a:pt x="22" y="136"/>
                    </a:lnTo>
                    <a:lnTo>
                      <a:pt x="22" y="132"/>
                    </a:lnTo>
                    <a:lnTo>
                      <a:pt x="19" y="1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95333DC5-2CA0-4697-BBF0-5F0A4F04A4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2" y="3760"/>
                <a:ext cx="230" cy="89"/>
              </a:xfrm>
              <a:custGeom>
                <a:avLst/>
                <a:gdLst>
                  <a:gd name="T0" fmla="*/ 1 w 344"/>
                  <a:gd name="T1" fmla="*/ 1 h 130"/>
                  <a:gd name="T2" fmla="*/ 1 w 344"/>
                  <a:gd name="T3" fmla="*/ 2 h 130"/>
                  <a:gd name="T4" fmla="*/ 1 w 344"/>
                  <a:gd name="T5" fmla="*/ 3 h 130"/>
                  <a:gd name="T6" fmla="*/ 3 w 344"/>
                  <a:gd name="T7" fmla="*/ 5 h 130"/>
                  <a:gd name="T8" fmla="*/ 6 w 344"/>
                  <a:gd name="T9" fmla="*/ 8 h 130"/>
                  <a:gd name="T10" fmla="*/ 9 w 344"/>
                  <a:gd name="T11" fmla="*/ 12 h 130"/>
                  <a:gd name="T12" fmla="*/ 12 w 344"/>
                  <a:gd name="T13" fmla="*/ 15 h 130"/>
                  <a:gd name="T14" fmla="*/ 15 w 344"/>
                  <a:gd name="T15" fmla="*/ 18 h 130"/>
                  <a:gd name="T16" fmla="*/ 20 w 344"/>
                  <a:gd name="T17" fmla="*/ 21 h 130"/>
                  <a:gd name="T18" fmla="*/ 25 w 344"/>
                  <a:gd name="T19" fmla="*/ 25 h 130"/>
                  <a:gd name="T20" fmla="*/ 30 w 344"/>
                  <a:gd name="T21" fmla="*/ 26 h 130"/>
                  <a:gd name="T22" fmla="*/ 36 w 344"/>
                  <a:gd name="T23" fmla="*/ 28 h 130"/>
                  <a:gd name="T24" fmla="*/ 43 w 344"/>
                  <a:gd name="T25" fmla="*/ 29 h 130"/>
                  <a:gd name="T26" fmla="*/ 48 w 344"/>
                  <a:gd name="T27" fmla="*/ 28 h 130"/>
                  <a:gd name="T28" fmla="*/ 55 w 344"/>
                  <a:gd name="T29" fmla="*/ 26 h 130"/>
                  <a:gd name="T30" fmla="*/ 62 w 344"/>
                  <a:gd name="T31" fmla="*/ 23 h 130"/>
                  <a:gd name="T32" fmla="*/ 69 w 344"/>
                  <a:gd name="T33" fmla="*/ 18 h 130"/>
                  <a:gd name="T34" fmla="*/ 64 w 344"/>
                  <a:gd name="T35" fmla="*/ 18 h 130"/>
                  <a:gd name="T36" fmla="*/ 58 w 344"/>
                  <a:gd name="T37" fmla="*/ 22 h 130"/>
                  <a:gd name="T38" fmla="*/ 51 w 344"/>
                  <a:gd name="T39" fmla="*/ 25 h 130"/>
                  <a:gd name="T40" fmla="*/ 45 w 344"/>
                  <a:gd name="T41" fmla="*/ 25 h 130"/>
                  <a:gd name="T42" fmla="*/ 39 w 344"/>
                  <a:gd name="T43" fmla="*/ 25 h 130"/>
                  <a:gd name="T44" fmla="*/ 34 w 344"/>
                  <a:gd name="T45" fmla="*/ 25 h 130"/>
                  <a:gd name="T46" fmla="*/ 29 w 344"/>
                  <a:gd name="T47" fmla="*/ 23 h 130"/>
                  <a:gd name="T48" fmla="*/ 23 w 344"/>
                  <a:gd name="T49" fmla="*/ 20 h 130"/>
                  <a:gd name="T50" fmla="*/ 19 w 344"/>
                  <a:gd name="T51" fmla="*/ 17 h 130"/>
                  <a:gd name="T52" fmla="*/ 15 w 344"/>
                  <a:gd name="T53" fmla="*/ 14 h 130"/>
                  <a:gd name="T54" fmla="*/ 11 w 344"/>
                  <a:gd name="T55" fmla="*/ 11 h 130"/>
                  <a:gd name="T56" fmla="*/ 9 w 344"/>
                  <a:gd name="T57" fmla="*/ 8 h 130"/>
                  <a:gd name="T58" fmla="*/ 6 w 344"/>
                  <a:gd name="T59" fmla="*/ 5 h 130"/>
                  <a:gd name="T60" fmla="*/ 5 w 344"/>
                  <a:gd name="T61" fmla="*/ 3 h 130"/>
                  <a:gd name="T62" fmla="*/ 3 w 344"/>
                  <a:gd name="T63" fmla="*/ 1 h 130"/>
                  <a:gd name="T64" fmla="*/ 2 w 344"/>
                  <a:gd name="T65" fmla="*/ 0 h 130"/>
                  <a:gd name="T66" fmla="*/ 2 w 344"/>
                  <a:gd name="T67" fmla="*/ 1 h 130"/>
                  <a:gd name="T68" fmla="*/ 0 w 344"/>
                  <a:gd name="T69" fmla="*/ 1 h 130"/>
                  <a:gd name="T70" fmla="*/ 0 w 344"/>
                  <a:gd name="T71" fmla="*/ 1 h 13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4" h="130">
                    <a:moveTo>
                      <a:pt x="0" y="3"/>
                    </a:moveTo>
                    <a:lnTo>
                      <a:pt x="1" y="8"/>
                    </a:lnTo>
                    <a:lnTo>
                      <a:pt x="1" y="9"/>
                    </a:lnTo>
                    <a:lnTo>
                      <a:pt x="3" y="10"/>
                    </a:lnTo>
                    <a:lnTo>
                      <a:pt x="6" y="14"/>
                    </a:lnTo>
                    <a:lnTo>
                      <a:pt x="8" y="17"/>
                    </a:lnTo>
                    <a:lnTo>
                      <a:pt x="11" y="22"/>
                    </a:lnTo>
                    <a:lnTo>
                      <a:pt x="17" y="26"/>
                    </a:lnTo>
                    <a:lnTo>
                      <a:pt x="22" y="32"/>
                    </a:lnTo>
                    <a:lnTo>
                      <a:pt x="29" y="39"/>
                    </a:lnTo>
                    <a:lnTo>
                      <a:pt x="36" y="46"/>
                    </a:lnTo>
                    <a:lnTo>
                      <a:pt x="42" y="53"/>
                    </a:lnTo>
                    <a:lnTo>
                      <a:pt x="51" y="61"/>
                    </a:lnTo>
                    <a:lnTo>
                      <a:pt x="60" y="68"/>
                    </a:lnTo>
                    <a:lnTo>
                      <a:pt x="70" y="76"/>
                    </a:lnTo>
                    <a:lnTo>
                      <a:pt x="79" y="83"/>
                    </a:lnTo>
                    <a:lnTo>
                      <a:pt x="91" y="90"/>
                    </a:lnTo>
                    <a:lnTo>
                      <a:pt x="102" y="97"/>
                    </a:lnTo>
                    <a:lnTo>
                      <a:pt x="114" y="104"/>
                    </a:lnTo>
                    <a:lnTo>
                      <a:pt x="125" y="111"/>
                    </a:lnTo>
                    <a:lnTo>
                      <a:pt x="139" y="115"/>
                    </a:lnTo>
                    <a:lnTo>
                      <a:pt x="153" y="120"/>
                    </a:lnTo>
                    <a:lnTo>
                      <a:pt x="167" y="124"/>
                    </a:lnTo>
                    <a:lnTo>
                      <a:pt x="181" y="127"/>
                    </a:lnTo>
                    <a:lnTo>
                      <a:pt x="196" y="129"/>
                    </a:lnTo>
                    <a:lnTo>
                      <a:pt x="212" y="130"/>
                    </a:lnTo>
                    <a:lnTo>
                      <a:pt x="227" y="129"/>
                    </a:lnTo>
                    <a:lnTo>
                      <a:pt x="243" y="128"/>
                    </a:lnTo>
                    <a:lnTo>
                      <a:pt x="259" y="124"/>
                    </a:lnTo>
                    <a:lnTo>
                      <a:pt x="275" y="120"/>
                    </a:lnTo>
                    <a:lnTo>
                      <a:pt x="292" y="114"/>
                    </a:lnTo>
                    <a:lnTo>
                      <a:pt x="310" y="105"/>
                    </a:lnTo>
                    <a:lnTo>
                      <a:pt x="326" y="96"/>
                    </a:lnTo>
                    <a:lnTo>
                      <a:pt x="344" y="83"/>
                    </a:lnTo>
                    <a:lnTo>
                      <a:pt x="336" y="74"/>
                    </a:lnTo>
                    <a:lnTo>
                      <a:pt x="320" y="84"/>
                    </a:lnTo>
                    <a:lnTo>
                      <a:pt x="303" y="94"/>
                    </a:lnTo>
                    <a:lnTo>
                      <a:pt x="287" y="101"/>
                    </a:lnTo>
                    <a:lnTo>
                      <a:pt x="272" y="108"/>
                    </a:lnTo>
                    <a:lnTo>
                      <a:pt x="257" y="112"/>
                    </a:lnTo>
                    <a:lnTo>
                      <a:pt x="241" y="115"/>
                    </a:lnTo>
                    <a:lnTo>
                      <a:pt x="226" y="116"/>
                    </a:lnTo>
                    <a:lnTo>
                      <a:pt x="212" y="117"/>
                    </a:lnTo>
                    <a:lnTo>
                      <a:pt x="197" y="116"/>
                    </a:lnTo>
                    <a:lnTo>
                      <a:pt x="183" y="114"/>
                    </a:lnTo>
                    <a:lnTo>
                      <a:pt x="169" y="112"/>
                    </a:lnTo>
                    <a:lnTo>
                      <a:pt x="157" y="108"/>
                    </a:lnTo>
                    <a:lnTo>
                      <a:pt x="144" y="104"/>
                    </a:lnTo>
                    <a:lnTo>
                      <a:pt x="131" y="98"/>
                    </a:lnTo>
                    <a:lnTo>
                      <a:pt x="120" y="92"/>
                    </a:lnTo>
                    <a:lnTo>
                      <a:pt x="108" y="86"/>
                    </a:lnTo>
                    <a:lnTo>
                      <a:pt x="98" y="79"/>
                    </a:lnTo>
                    <a:lnTo>
                      <a:pt x="87" y="73"/>
                    </a:lnTo>
                    <a:lnTo>
                      <a:pt x="77" y="66"/>
                    </a:lnTo>
                    <a:lnTo>
                      <a:pt x="68" y="59"/>
                    </a:lnTo>
                    <a:lnTo>
                      <a:pt x="59" y="51"/>
                    </a:lnTo>
                    <a:lnTo>
                      <a:pt x="52" y="44"/>
                    </a:lnTo>
                    <a:lnTo>
                      <a:pt x="45" y="37"/>
                    </a:lnTo>
                    <a:lnTo>
                      <a:pt x="38" y="30"/>
                    </a:lnTo>
                    <a:lnTo>
                      <a:pt x="31" y="24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18" y="9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12" y="5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1" y="8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48">
                <a:extLst>
                  <a:ext uri="{FF2B5EF4-FFF2-40B4-BE49-F238E27FC236}">
                    <a16:creationId xmlns:a16="http://schemas.microsoft.com/office/drawing/2014/main" id="{CF4AE2AC-F38E-4DC2-B9D5-BBCEAF45D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8" y="3711"/>
                <a:ext cx="371" cy="301"/>
              </a:xfrm>
              <a:custGeom>
                <a:avLst/>
                <a:gdLst>
                  <a:gd name="T0" fmla="*/ 107 w 557"/>
                  <a:gd name="T1" fmla="*/ 45 h 447"/>
                  <a:gd name="T2" fmla="*/ 107 w 557"/>
                  <a:gd name="T3" fmla="*/ 45 h 447"/>
                  <a:gd name="T4" fmla="*/ 104 w 557"/>
                  <a:gd name="T5" fmla="*/ 47 h 447"/>
                  <a:gd name="T6" fmla="*/ 101 w 557"/>
                  <a:gd name="T7" fmla="*/ 49 h 447"/>
                  <a:gd name="T8" fmla="*/ 97 w 557"/>
                  <a:gd name="T9" fmla="*/ 51 h 447"/>
                  <a:gd name="T10" fmla="*/ 93 w 557"/>
                  <a:gd name="T11" fmla="*/ 53 h 447"/>
                  <a:gd name="T12" fmla="*/ 87 w 557"/>
                  <a:gd name="T13" fmla="*/ 54 h 447"/>
                  <a:gd name="T14" fmla="*/ 85 w 557"/>
                  <a:gd name="T15" fmla="*/ 55 h 447"/>
                  <a:gd name="T16" fmla="*/ 79 w 557"/>
                  <a:gd name="T17" fmla="*/ 59 h 447"/>
                  <a:gd name="T18" fmla="*/ 74 w 557"/>
                  <a:gd name="T19" fmla="*/ 62 h 447"/>
                  <a:gd name="T20" fmla="*/ 70 w 557"/>
                  <a:gd name="T21" fmla="*/ 67 h 447"/>
                  <a:gd name="T22" fmla="*/ 65 w 557"/>
                  <a:gd name="T23" fmla="*/ 71 h 447"/>
                  <a:gd name="T24" fmla="*/ 62 w 557"/>
                  <a:gd name="T25" fmla="*/ 75 h 447"/>
                  <a:gd name="T26" fmla="*/ 59 w 557"/>
                  <a:gd name="T27" fmla="*/ 79 h 447"/>
                  <a:gd name="T28" fmla="*/ 56 w 557"/>
                  <a:gd name="T29" fmla="*/ 81 h 447"/>
                  <a:gd name="T30" fmla="*/ 51 w 557"/>
                  <a:gd name="T31" fmla="*/ 84 h 447"/>
                  <a:gd name="T32" fmla="*/ 45 w 557"/>
                  <a:gd name="T33" fmla="*/ 87 h 447"/>
                  <a:gd name="T34" fmla="*/ 38 w 557"/>
                  <a:gd name="T35" fmla="*/ 90 h 447"/>
                  <a:gd name="T36" fmla="*/ 32 w 557"/>
                  <a:gd name="T37" fmla="*/ 91 h 447"/>
                  <a:gd name="T38" fmla="*/ 26 w 557"/>
                  <a:gd name="T39" fmla="*/ 92 h 447"/>
                  <a:gd name="T40" fmla="*/ 20 w 557"/>
                  <a:gd name="T41" fmla="*/ 91 h 447"/>
                  <a:gd name="T42" fmla="*/ 14 w 557"/>
                  <a:gd name="T43" fmla="*/ 90 h 447"/>
                  <a:gd name="T44" fmla="*/ 9 w 557"/>
                  <a:gd name="T45" fmla="*/ 87 h 447"/>
                  <a:gd name="T46" fmla="*/ 5 w 557"/>
                  <a:gd name="T47" fmla="*/ 86 h 447"/>
                  <a:gd name="T48" fmla="*/ 3 w 557"/>
                  <a:gd name="T49" fmla="*/ 84 h 447"/>
                  <a:gd name="T50" fmla="*/ 2 w 557"/>
                  <a:gd name="T51" fmla="*/ 81 h 447"/>
                  <a:gd name="T52" fmla="*/ 0 w 557"/>
                  <a:gd name="T53" fmla="*/ 75 h 447"/>
                  <a:gd name="T54" fmla="*/ 2 w 557"/>
                  <a:gd name="T55" fmla="*/ 70 h 447"/>
                  <a:gd name="T56" fmla="*/ 5 w 557"/>
                  <a:gd name="T57" fmla="*/ 67 h 447"/>
                  <a:gd name="T58" fmla="*/ 9 w 557"/>
                  <a:gd name="T59" fmla="*/ 64 h 447"/>
                  <a:gd name="T60" fmla="*/ 12 w 557"/>
                  <a:gd name="T61" fmla="*/ 62 h 447"/>
                  <a:gd name="T62" fmla="*/ 15 w 557"/>
                  <a:gd name="T63" fmla="*/ 61 h 447"/>
                  <a:gd name="T64" fmla="*/ 16 w 557"/>
                  <a:gd name="T65" fmla="*/ 61 h 447"/>
                  <a:gd name="T66" fmla="*/ 18 w 557"/>
                  <a:gd name="T67" fmla="*/ 59 h 447"/>
                  <a:gd name="T68" fmla="*/ 22 w 557"/>
                  <a:gd name="T69" fmla="*/ 53 h 447"/>
                  <a:gd name="T70" fmla="*/ 28 w 557"/>
                  <a:gd name="T71" fmla="*/ 47 h 447"/>
                  <a:gd name="T72" fmla="*/ 33 w 557"/>
                  <a:gd name="T73" fmla="*/ 41 h 447"/>
                  <a:gd name="T74" fmla="*/ 37 w 557"/>
                  <a:gd name="T75" fmla="*/ 36 h 447"/>
                  <a:gd name="T76" fmla="*/ 38 w 557"/>
                  <a:gd name="T77" fmla="*/ 32 h 447"/>
                  <a:gd name="T78" fmla="*/ 39 w 557"/>
                  <a:gd name="T79" fmla="*/ 28 h 447"/>
                  <a:gd name="T80" fmla="*/ 41 w 557"/>
                  <a:gd name="T81" fmla="*/ 22 h 447"/>
                  <a:gd name="T82" fmla="*/ 42 w 557"/>
                  <a:gd name="T83" fmla="*/ 18 h 447"/>
                  <a:gd name="T84" fmla="*/ 43 w 557"/>
                  <a:gd name="T85" fmla="*/ 15 h 447"/>
                  <a:gd name="T86" fmla="*/ 99 w 557"/>
                  <a:gd name="T87" fmla="*/ 0 h 447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57" h="447">
                    <a:moveTo>
                      <a:pt x="505" y="0"/>
                    </a:moveTo>
                    <a:lnTo>
                      <a:pt x="557" y="110"/>
                    </a:lnTo>
                    <a:lnTo>
                      <a:pt x="545" y="219"/>
                    </a:lnTo>
                    <a:lnTo>
                      <a:pt x="544" y="219"/>
                    </a:lnTo>
                    <a:lnTo>
                      <a:pt x="543" y="220"/>
                    </a:lnTo>
                    <a:lnTo>
                      <a:pt x="541" y="221"/>
                    </a:lnTo>
                    <a:lnTo>
                      <a:pt x="537" y="224"/>
                    </a:lnTo>
                    <a:lnTo>
                      <a:pt x="533" y="227"/>
                    </a:lnTo>
                    <a:lnTo>
                      <a:pt x="528" y="229"/>
                    </a:lnTo>
                    <a:lnTo>
                      <a:pt x="524" y="233"/>
                    </a:lnTo>
                    <a:lnTo>
                      <a:pt x="518" y="236"/>
                    </a:lnTo>
                    <a:lnTo>
                      <a:pt x="511" y="239"/>
                    </a:lnTo>
                    <a:lnTo>
                      <a:pt x="505" y="243"/>
                    </a:lnTo>
                    <a:lnTo>
                      <a:pt x="498" y="245"/>
                    </a:lnTo>
                    <a:lnTo>
                      <a:pt x="490" y="249"/>
                    </a:lnTo>
                    <a:lnTo>
                      <a:pt x="483" y="252"/>
                    </a:lnTo>
                    <a:lnTo>
                      <a:pt x="476" y="255"/>
                    </a:lnTo>
                    <a:lnTo>
                      <a:pt x="468" y="257"/>
                    </a:lnTo>
                    <a:lnTo>
                      <a:pt x="461" y="259"/>
                    </a:lnTo>
                    <a:lnTo>
                      <a:pt x="450" y="262"/>
                    </a:lnTo>
                    <a:lnTo>
                      <a:pt x="443" y="263"/>
                    </a:lnTo>
                    <a:lnTo>
                      <a:pt x="438" y="264"/>
                    </a:lnTo>
                    <a:lnTo>
                      <a:pt x="435" y="266"/>
                    </a:lnTo>
                    <a:lnTo>
                      <a:pt x="431" y="267"/>
                    </a:lnTo>
                    <a:lnTo>
                      <a:pt x="424" y="271"/>
                    </a:lnTo>
                    <a:lnTo>
                      <a:pt x="415" y="277"/>
                    </a:lnTo>
                    <a:lnTo>
                      <a:pt x="401" y="285"/>
                    </a:lnTo>
                    <a:lnTo>
                      <a:pt x="392" y="290"/>
                    </a:lnTo>
                    <a:lnTo>
                      <a:pt x="384" y="296"/>
                    </a:lnTo>
                    <a:lnTo>
                      <a:pt x="376" y="302"/>
                    </a:lnTo>
                    <a:lnTo>
                      <a:pt x="369" y="309"/>
                    </a:lnTo>
                    <a:lnTo>
                      <a:pt x="361" y="316"/>
                    </a:lnTo>
                    <a:lnTo>
                      <a:pt x="353" y="324"/>
                    </a:lnTo>
                    <a:lnTo>
                      <a:pt x="346" y="331"/>
                    </a:lnTo>
                    <a:lnTo>
                      <a:pt x="339" y="338"/>
                    </a:lnTo>
                    <a:lnTo>
                      <a:pt x="332" y="346"/>
                    </a:lnTo>
                    <a:lnTo>
                      <a:pt x="327" y="353"/>
                    </a:lnTo>
                    <a:lnTo>
                      <a:pt x="321" y="359"/>
                    </a:lnTo>
                    <a:lnTo>
                      <a:pt x="315" y="366"/>
                    </a:lnTo>
                    <a:lnTo>
                      <a:pt x="309" y="372"/>
                    </a:lnTo>
                    <a:lnTo>
                      <a:pt x="305" y="379"/>
                    </a:lnTo>
                    <a:lnTo>
                      <a:pt x="300" y="384"/>
                    </a:lnTo>
                    <a:lnTo>
                      <a:pt x="295" y="388"/>
                    </a:lnTo>
                    <a:lnTo>
                      <a:pt x="290" y="393"/>
                    </a:lnTo>
                    <a:lnTo>
                      <a:pt x="284" y="398"/>
                    </a:lnTo>
                    <a:lnTo>
                      <a:pt x="277" y="402"/>
                    </a:lnTo>
                    <a:lnTo>
                      <a:pt x="268" y="407"/>
                    </a:lnTo>
                    <a:lnTo>
                      <a:pt x="259" y="410"/>
                    </a:lnTo>
                    <a:lnTo>
                      <a:pt x="249" y="415"/>
                    </a:lnTo>
                    <a:lnTo>
                      <a:pt x="238" y="418"/>
                    </a:lnTo>
                    <a:lnTo>
                      <a:pt x="227" y="423"/>
                    </a:lnTo>
                    <a:lnTo>
                      <a:pt x="216" y="426"/>
                    </a:lnTo>
                    <a:lnTo>
                      <a:pt x="204" y="430"/>
                    </a:lnTo>
                    <a:lnTo>
                      <a:pt x="193" y="434"/>
                    </a:lnTo>
                    <a:lnTo>
                      <a:pt x="183" y="437"/>
                    </a:lnTo>
                    <a:lnTo>
                      <a:pt x="172" y="440"/>
                    </a:lnTo>
                    <a:lnTo>
                      <a:pt x="162" y="442"/>
                    </a:lnTo>
                    <a:lnTo>
                      <a:pt x="151" y="445"/>
                    </a:lnTo>
                    <a:lnTo>
                      <a:pt x="141" y="446"/>
                    </a:lnTo>
                    <a:lnTo>
                      <a:pt x="132" y="447"/>
                    </a:lnTo>
                    <a:lnTo>
                      <a:pt x="123" y="447"/>
                    </a:lnTo>
                    <a:lnTo>
                      <a:pt x="112" y="446"/>
                    </a:lnTo>
                    <a:lnTo>
                      <a:pt x="102" y="444"/>
                    </a:lnTo>
                    <a:lnTo>
                      <a:pt x="91" y="441"/>
                    </a:lnTo>
                    <a:lnTo>
                      <a:pt x="81" y="439"/>
                    </a:lnTo>
                    <a:lnTo>
                      <a:pt x="71" y="434"/>
                    </a:lnTo>
                    <a:lnTo>
                      <a:pt x="62" y="431"/>
                    </a:lnTo>
                    <a:lnTo>
                      <a:pt x="52" y="427"/>
                    </a:lnTo>
                    <a:lnTo>
                      <a:pt x="44" y="423"/>
                    </a:lnTo>
                    <a:lnTo>
                      <a:pt x="36" y="419"/>
                    </a:lnTo>
                    <a:lnTo>
                      <a:pt x="30" y="416"/>
                    </a:lnTo>
                    <a:lnTo>
                      <a:pt x="25" y="414"/>
                    </a:lnTo>
                    <a:lnTo>
                      <a:pt x="21" y="411"/>
                    </a:lnTo>
                    <a:lnTo>
                      <a:pt x="19" y="409"/>
                    </a:lnTo>
                    <a:lnTo>
                      <a:pt x="18" y="409"/>
                    </a:lnTo>
                    <a:lnTo>
                      <a:pt x="17" y="408"/>
                    </a:lnTo>
                    <a:lnTo>
                      <a:pt x="13" y="403"/>
                    </a:lnTo>
                    <a:lnTo>
                      <a:pt x="10" y="396"/>
                    </a:lnTo>
                    <a:lnTo>
                      <a:pt x="5" y="388"/>
                    </a:lnTo>
                    <a:lnTo>
                      <a:pt x="3" y="378"/>
                    </a:lnTo>
                    <a:lnTo>
                      <a:pt x="0" y="368"/>
                    </a:lnTo>
                    <a:lnTo>
                      <a:pt x="2" y="356"/>
                    </a:lnTo>
                    <a:lnTo>
                      <a:pt x="6" y="346"/>
                    </a:lnTo>
                    <a:lnTo>
                      <a:pt x="10" y="340"/>
                    </a:lnTo>
                    <a:lnTo>
                      <a:pt x="14" y="335"/>
                    </a:lnTo>
                    <a:lnTo>
                      <a:pt x="19" y="331"/>
                    </a:lnTo>
                    <a:lnTo>
                      <a:pt x="26" y="325"/>
                    </a:lnTo>
                    <a:lnTo>
                      <a:pt x="32" y="321"/>
                    </a:lnTo>
                    <a:lnTo>
                      <a:pt x="37" y="317"/>
                    </a:lnTo>
                    <a:lnTo>
                      <a:pt x="44" y="312"/>
                    </a:lnTo>
                    <a:lnTo>
                      <a:pt x="50" y="309"/>
                    </a:lnTo>
                    <a:lnTo>
                      <a:pt x="56" y="305"/>
                    </a:lnTo>
                    <a:lnTo>
                      <a:pt x="62" y="303"/>
                    </a:lnTo>
                    <a:lnTo>
                      <a:pt x="67" y="300"/>
                    </a:lnTo>
                    <a:lnTo>
                      <a:pt x="72" y="298"/>
                    </a:lnTo>
                    <a:lnTo>
                      <a:pt x="75" y="296"/>
                    </a:lnTo>
                    <a:lnTo>
                      <a:pt x="79" y="295"/>
                    </a:lnTo>
                    <a:lnTo>
                      <a:pt x="81" y="294"/>
                    </a:lnTo>
                    <a:lnTo>
                      <a:pt x="82" y="293"/>
                    </a:lnTo>
                    <a:lnTo>
                      <a:pt x="86" y="289"/>
                    </a:lnTo>
                    <a:lnTo>
                      <a:pt x="90" y="285"/>
                    </a:lnTo>
                    <a:lnTo>
                      <a:pt x="97" y="278"/>
                    </a:lnTo>
                    <a:lnTo>
                      <a:pt x="104" y="270"/>
                    </a:lnTo>
                    <a:lnTo>
                      <a:pt x="112" y="260"/>
                    </a:lnTo>
                    <a:lnTo>
                      <a:pt x="121" y="250"/>
                    </a:lnTo>
                    <a:lnTo>
                      <a:pt x="132" y="240"/>
                    </a:lnTo>
                    <a:lnTo>
                      <a:pt x="141" y="229"/>
                    </a:lnTo>
                    <a:lnTo>
                      <a:pt x="150" y="219"/>
                    </a:lnTo>
                    <a:lnTo>
                      <a:pt x="159" y="209"/>
                    </a:lnTo>
                    <a:lnTo>
                      <a:pt x="169" y="198"/>
                    </a:lnTo>
                    <a:lnTo>
                      <a:pt x="176" y="188"/>
                    </a:lnTo>
                    <a:lnTo>
                      <a:pt x="183" y="180"/>
                    </a:lnTo>
                    <a:lnTo>
                      <a:pt x="187" y="173"/>
                    </a:lnTo>
                    <a:lnTo>
                      <a:pt x="191" y="167"/>
                    </a:lnTo>
                    <a:lnTo>
                      <a:pt x="192" y="161"/>
                    </a:lnTo>
                    <a:lnTo>
                      <a:pt x="194" y="156"/>
                    </a:lnTo>
                    <a:lnTo>
                      <a:pt x="196" y="149"/>
                    </a:lnTo>
                    <a:lnTo>
                      <a:pt x="199" y="142"/>
                    </a:lnTo>
                    <a:lnTo>
                      <a:pt x="201" y="133"/>
                    </a:lnTo>
                    <a:lnTo>
                      <a:pt x="203" y="126"/>
                    </a:lnTo>
                    <a:lnTo>
                      <a:pt x="206" y="116"/>
                    </a:lnTo>
                    <a:lnTo>
                      <a:pt x="208" y="108"/>
                    </a:lnTo>
                    <a:lnTo>
                      <a:pt x="209" y="100"/>
                    </a:lnTo>
                    <a:lnTo>
                      <a:pt x="211" y="93"/>
                    </a:lnTo>
                    <a:lnTo>
                      <a:pt x="212" y="86"/>
                    </a:lnTo>
                    <a:lnTo>
                      <a:pt x="215" y="81"/>
                    </a:lnTo>
                    <a:lnTo>
                      <a:pt x="215" y="76"/>
                    </a:lnTo>
                    <a:lnTo>
                      <a:pt x="216" y="73"/>
                    </a:lnTo>
                    <a:lnTo>
                      <a:pt x="217" y="70"/>
                    </a:lnTo>
                    <a:lnTo>
                      <a:pt x="217" y="69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Freeform 49">
                <a:extLst>
                  <a:ext uri="{FF2B5EF4-FFF2-40B4-BE49-F238E27FC236}">
                    <a16:creationId xmlns:a16="http://schemas.microsoft.com/office/drawing/2014/main" id="{D421752A-500E-4D48-9B20-EBF46119BD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3710"/>
                <a:ext cx="38" cy="76"/>
              </a:xfrm>
              <a:custGeom>
                <a:avLst/>
                <a:gdLst>
                  <a:gd name="T0" fmla="*/ 11 w 57"/>
                  <a:gd name="T1" fmla="*/ 23 h 113"/>
                  <a:gd name="T2" fmla="*/ 11 w 57"/>
                  <a:gd name="T3" fmla="*/ 22 h 113"/>
                  <a:gd name="T4" fmla="*/ 1 w 57"/>
                  <a:gd name="T5" fmla="*/ 0 h 113"/>
                  <a:gd name="T6" fmla="*/ 0 w 57"/>
                  <a:gd name="T7" fmla="*/ 1 h 113"/>
                  <a:gd name="T8" fmla="*/ 10 w 57"/>
                  <a:gd name="T9" fmla="*/ 23 h 113"/>
                  <a:gd name="T10" fmla="*/ 10 w 57"/>
                  <a:gd name="T11" fmla="*/ 23 h 113"/>
                  <a:gd name="T12" fmla="*/ 11 w 57"/>
                  <a:gd name="T13" fmla="*/ 23 h 113"/>
                  <a:gd name="T14" fmla="*/ 11 w 57"/>
                  <a:gd name="T15" fmla="*/ 23 h 113"/>
                  <a:gd name="T16" fmla="*/ 11 w 57"/>
                  <a:gd name="T17" fmla="*/ 22 h 113"/>
                  <a:gd name="T18" fmla="*/ 11 w 57"/>
                  <a:gd name="T19" fmla="*/ 23 h 11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113">
                    <a:moveTo>
                      <a:pt x="57" y="112"/>
                    </a:moveTo>
                    <a:lnTo>
                      <a:pt x="56" y="109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51" y="113"/>
                    </a:lnTo>
                    <a:lnTo>
                      <a:pt x="51" y="111"/>
                    </a:lnTo>
                    <a:lnTo>
                      <a:pt x="57" y="112"/>
                    </a:lnTo>
                    <a:lnTo>
                      <a:pt x="57" y="111"/>
                    </a:lnTo>
                    <a:lnTo>
                      <a:pt x="56" y="109"/>
                    </a:lnTo>
                    <a:lnTo>
                      <a:pt x="57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99C31EE6-5A7D-470D-B4BD-7521ABB82D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3784"/>
                <a:ext cx="12" cy="76"/>
              </a:xfrm>
              <a:custGeom>
                <a:avLst/>
                <a:gdLst>
                  <a:gd name="T0" fmla="*/ 1 w 18"/>
                  <a:gd name="T1" fmla="*/ 25 h 111"/>
                  <a:gd name="T2" fmla="*/ 1 w 18"/>
                  <a:gd name="T3" fmla="*/ 24 h 111"/>
                  <a:gd name="T4" fmla="*/ 3 w 18"/>
                  <a:gd name="T5" fmla="*/ 1 h 111"/>
                  <a:gd name="T6" fmla="*/ 2 w 18"/>
                  <a:gd name="T7" fmla="*/ 0 h 111"/>
                  <a:gd name="T8" fmla="*/ 0 w 18"/>
                  <a:gd name="T9" fmla="*/ 24 h 111"/>
                  <a:gd name="T10" fmla="*/ 1 w 18"/>
                  <a:gd name="T11" fmla="*/ 23 h 111"/>
                  <a:gd name="T12" fmla="*/ 1 w 18"/>
                  <a:gd name="T13" fmla="*/ 25 h 111"/>
                  <a:gd name="T14" fmla="*/ 1 w 18"/>
                  <a:gd name="T15" fmla="*/ 24 h 111"/>
                  <a:gd name="T16" fmla="*/ 1 w 18"/>
                  <a:gd name="T17" fmla="*/ 24 h 111"/>
                  <a:gd name="T18" fmla="*/ 1 w 18"/>
                  <a:gd name="T19" fmla="*/ 25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" h="111">
                    <a:moveTo>
                      <a:pt x="5" y="111"/>
                    </a:moveTo>
                    <a:lnTo>
                      <a:pt x="7" y="109"/>
                    </a:lnTo>
                    <a:lnTo>
                      <a:pt x="18" y="1"/>
                    </a:lnTo>
                    <a:lnTo>
                      <a:pt x="12" y="0"/>
                    </a:lnTo>
                    <a:lnTo>
                      <a:pt x="0" y="108"/>
                    </a:lnTo>
                    <a:lnTo>
                      <a:pt x="1" y="105"/>
                    </a:lnTo>
                    <a:lnTo>
                      <a:pt x="5" y="111"/>
                    </a:lnTo>
                    <a:lnTo>
                      <a:pt x="7" y="110"/>
                    </a:lnTo>
                    <a:lnTo>
                      <a:pt x="7" y="109"/>
                    </a:lnTo>
                    <a:lnTo>
                      <a:pt x="5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id="{A4CFA5F2-27FF-42AF-92A0-E72CA21F5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4" y="3855"/>
                <a:ext cx="57" cy="32"/>
              </a:xfrm>
              <a:custGeom>
                <a:avLst/>
                <a:gdLst>
                  <a:gd name="T0" fmla="*/ 1 w 86"/>
                  <a:gd name="T1" fmla="*/ 9 h 48"/>
                  <a:gd name="T2" fmla="*/ 1 w 86"/>
                  <a:gd name="T3" fmla="*/ 9 h 48"/>
                  <a:gd name="T4" fmla="*/ 1 w 86"/>
                  <a:gd name="T5" fmla="*/ 9 h 48"/>
                  <a:gd name="T6" fmla="*/ 3 w 86"/>
                  <a:gd name="T7" fmla="*/ 9 h 48"/>
                  <a:gd name="T8" fmla="*/ 5 w 86"/>
                  <a:gd name="T9" fmla="*/ 8 h 48"/>
                  <a:gd name="T10" fmla="*/ 6 w 86"/>
                  <a:gd name="T11" fmla="*/ 7 h 48"/>
                  <a:gd name="T12" fmla="*/ 7 w 86"/>
                  <a:gd name="T13" fmla="*/ 7 h 48"/>
                  <a:gd name="T14" fmla="*/ 9 w 86"/>
                  <a:gd name="T15" fmla="*/ 6 h 48"/>
                  <a:gd name="T16" fmla="*/ 10 w 86"/>
                  <a:gd name="T17" fmla="*/ 5 h 48"/>
                  <a:gd name="T18" fmla="*/ 11 w 86"/>
                  <a:gd name="T19" fmla="*/ 5 h 48"/>
                  <a:gd name="T20" fmla="*/ 13 w 86"/>
                  <a:gd name="T21" fmla="*/ 4 h 48"/>
                  <a:gd name="T22" fmla="*/ 13 w 86"/>
                  <a:gd name="T23" fmla="*/ 3 h 48"/>
                  <a:gd name="T24" fmla="*/ 14 w 86"/>
                  <a:gd name="T25" fmla="*/ 3 h 48"/>
                  <a:gd name="T26" fmla="*/ 15 w 86"/>
                  <a:gd name="T27" fmla="*/ 2 h 48"/>
                  <a:gd name="T28" fmla="*/ 16 w 86"/>
                  <a:gd name="T29" fmla="*/ 2 h 48"/>
                  <a:gd name="T30" fmla="*/ 16 w 86"/>
                  <a:gd name="T31" fmla="*/ 1 h 48"/>
                  <a:gd name="T32" fmla="*/ 17 w 86"/>
                  <a:gd name="T33" fmla="*/ 1 h 48"/>
                  <a:gd name="T34" fmla="*/ 17 w 86"/>
                  <a:gd name="T35" fmla="*/ 1 h 48"/>
                  <a:gd name="T36" fmla="*/ 16 w 86"/>
                  <a:gd name="T37" fmla="*/ 0 h 48"/>
                  <a:gd name="T38" fmla="*/ 16 w 86"/>
                  <a:gd name="T39" fmla="*/ 1 h 48"/>
                  <a:gd name="T40" fmla="*/ 16 w 86"/>
                  <a:gd name="T41" fmla="*/ 1 h 48"/>
                  <a:gd name="T42" fmla="*/ 15 w 86"/>
                  <a:gd name="T43" fmla="*/ 1 h 48"/>
                  <a:gd name="T44" fmla="*/ 14 w 86"/>
                  <a:gd name="T45" fmla="*/ 1 h 48"/>
                  <a:gd name="T46" fmla="*/ 14 w 86"/>
                  <a:gd name="T47" fmla="*/ 2 h 48"/>
                  <a:gd name="T48" fmla="*/ 13 w 86"/>
                  <a:gd name="T49" fmla="*/ 2 h 48"/>
                  <a:gd name="T50" fmla="*/ 12 w 86"/>
                  <a:gd name="T51" fmla="*/ 3 h 48"/>
                  <a:gd name="T52" fmla="*/ 11 w 86"/>
                  <a:gd name="T53" fmla="*/ 3 h 48"/>
                  <a:gd name="T54" fmla="*/ 9 w 86"/>
                  <a:gd name="T55" fmla="*/ 4 h 48"/>
                  <a:gd name="T56" fmla="*/ 9 w 86"/>
                  <a:gd name="T57" fmla="*/ 5 h 48"/>
                  <a:gd name="T58" fmla="*/ 7 w 86"/>
                  <a:gd name="T59" fmla="*/ 6 h 48"/>
                  <a:gd name="T60" fmla="*/ 6 w 86"/>
                  <a:gd name="T61" fmla="*/ 6 h 48"/>
                  <a:gd name="T62" fmla="*/ 4 w 86"/>
                  <a:gd name="T63" fmla="*/ 7 h 48"/>
                  <a:gd name="T64" fmla="*/ 3 w 86"/>
                  <a:gd name="T65" fmla="*/ 7 h 48"/>
                  <a:gd name="T66" fmla="*/ 1 w 86"/>
                  <a:gd name="T67" fmla="*/ 8 h 48"/>
                  <a:gd name="T68" fmla="*/ 0 w 86"/>
                  <a:gd name="T69" fmla="*/ 8 h 48"/>
                  <a:gd name="T70" fmla="*/ 0 w 86"/>
                  <a:gd name="T71" fmla="*/ 8 h 48"/>
                  <a:gd name="T72" fmla="*/ 1 w 86"/>
                  <a:gd name="T73" fmla="*/ 9 h 4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6" h="48">
                    <a:moveTo>
                      <a:pt x="2" y="48"/>
                    </a:moveTo>
                    <a:lnTo>
                      <a:pt x="2" y="48"/>
                    </a:lnTo>
                    <a:lnTo>
                      <a:pt x="8" y="45"/>
                    </a:lnTo>
                    <a:lnTo>
                      <a:pt x="16" y="43"/>
                    </a:lnTo>
                    <a:lnTo>
                      <a:pt x="23" y="40"/>
                    </a:lnTo>
                    <a:lnTo>
                      <a:pt x="30" y="37"/>
                    </a:lnTo>
                    <a:lnTo>
                      <a:pt x="38" y="34"/>
                    </a:lnTo>
                    <a:lnTo>
                      <a:pt x="45" y="30"/>
                    </a:lnTo>
                    <a:lnTo>
                      <a:pt x="51" y="27"/>
                    </a:lnTo>
                    <a:lnTo>
                      <a:pt x="58" y="24"/>
                    </a:lnTo>
                    <a:lnTo>
                      <a:pt x="65" y="20"/>
                    </a:lnTo>
                    <a:lnTo>
                      <a:pt x="69" y="17"/>
                    </a:lnTo>
                    <a:lnTo>
                      <a:pt x="74" y="14"/>
                    </a:lnTo>
                    <a:lnTo>
                      <a:pt x="79" y="12"/>
                    </a:lnTo>
                    <a:lnTo>
                      <a:pt x="81" y="10"/>
                    </a:lnTo>
                    <a:lnTo>
                      <a:pt x="83" y="7"/>
                    </a:lnTo>
                    <a:lnTo>
                      <a:pt x="86" y="7"/>
                    </a:lnTo>
                    <a:lnTo>
                      <a:pt x="86" y="6"/>
                    </a:lnTo>
                    <a:lnTo>
                      <a:pt x="82" y="0"/>
                    </a:lnTo>
                    <a:lnTo>
                      <a:pt x="82" y="2"/>
                    </a:lnTo>
                    <a:lnTo>
                      <a:pt x="81" y="3"/>
                    </a:lnTo>
                    <a:lnTo>
                      <a:pt x="78" y="4"/>
                    </a:lnTo>
                    <a:lnTo>
                      <a:pt x="74" y="6"/>
                    </a:lnTo>
                    <a:lnTo>
                      <a:pt x="71" y="9"/>
                    </a:lnTo>
                    <a:lnTo>
                      <a:pt x="66" y="12"/>
                    </a:lnTo>
                    <a:lnTo>
                      <a:pt x="60" y="14"/>
                    </a:lnTo>
                    <a:lnTo>
                      <a:pt x="56" y="18"/>
                    </a:lnTo>
                    <a:lnTo>
                      <a:pt x="49" y="21"/>
                    </a:lnTo>
                    <a:lnTo>
                      <a:pt x="42" y="25"/>
                    </a:lnTo>
                    <a:lnTo>
                      <a:pt x="35" y="28"/>
                    </a:lnTo>
                    <a:lnTo>
                      <a:pt x="28" y="32"/>
                    </a:lnTo>
                    <a:lnTo>
                      <a:pt x="21" y="35"/>
                    </a:lnTo>
                    <a:lnTo>
                      <a:pt x="14" y="37"/>
                    </a:lnTo>
                    <a:lnTo>
                      <a:pt x="7" y="40"/>
                    </a:lnTo>
                    <a:lnTo>
                      <a:pt x="0" y="41"/>
                    </a:lnTo>
                    <a:lnTo>
                      <a:pt x="2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52">
                <a:extLst>
                  <a:ext uri="{FF2B5EF4-FFF2-40B4-BE49-F238E27FC236}">
                    <a16:creationId xmlns:a16="http://schemas.microsoft.com/office/drawing/2014/main" id="{8885D273-7CC8-4EA8-8A17-1308E9BA98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" y="3882"/>
                <a:ext cx="41" cy="23"/>
              </a:xfrm>
              <a:custGeom>
                <a:avLst/>
                <a:gdLst>
                  <a:gd name="T0" fmla="*/ 1 w 63"/>
                  <a:gd name="T1" fmla="*/ 9 h 32"/>
                  <a:gd name="T2" fmla="*/ 1 w 63"/>
                  <a:gd name="T3" fmla="*/ 9 h 32"/>
                  <a:gd name="T4" fmla="*/ 3 w 63"/>
                  <a:gd name="T5" fmla="*/ 6 h 32"/>
                  <a:gd name="T6" fmla="*/ 5 w 63"/>
                  <a:gd name="T7" fmla="*/ 4 h 32"/>
                  <a:gd name="T8" fmla="*/ 6 w 63"/>
                  <a:gd name="T9" fmla="*/ 4 h 32"/>
                  <a:gd name="T10" fmla="*/ 7 w 63"/>
                  <a:gd name="T11" fmla="*/ 3 h 32"/>
                  <a:gd name="T12" fmla="*/ 7 w 63"/>
                  <a:gd name="T13" fmla="*/ 3 h 32"/>
                  <a:gd name="T14" fmla="*/ 8 w 63"/>
                  <a:gd name="T15" fmla="*/ 3 h 32"/>
                  <a:gd name="T16" fmla="*/ 9 w 63"/>
                  <a:gd name="T17" fmla="*/ 2 h 32"/>
                  <a:gd name="T18" fmla="*/ 12 w 63"/>
                  <a:gd name="T19" fmla="*/ 2 h 32"/>
                  <a:gd name="T20" fmla="*/ 11 w 63"/>
                  <a:gd name="T21" fmla="*/ 0 h 32"/>
                  <a:gd name="T22" fmla="*/ 9 w 63"/>
                  <a:gd name="T23" fmla="*/ 1 h 32"/>
                  <a:gd name="T24" fmla="*/ 8 w 63"/>
                  <a:gd name="T25" fmla="*/ 1 h 32"/>
                  <a:gd name="T26" fmla="*/ 7 w 63"/>
                  <a:gd name="T27" fmla="*/ 1 h 32"/>
                  <a:gd name="T28" fmla="*/ 6 w 63"/>
                  <a:gd name="T29" fmla="*/ 2 h 32"/>
                  <a:gd name="T30" fmla="*/ 5 w 63"/>
                  <a:gd name="T31" fmla="*/ 2 h 32"/>
                  <a:gd name="T32" fmla="*/ 5 w 63"/>
                  <a:gd name="T33" fmla="*/ 3 h 32"/>
                  <a:gd name="T34" fmla="*/ 3 w 63"/>
                  <a:gd name="T35" fmla="*/ 4 h 32"/>
                  <a:gd name="T36" fmla="*/ 0 w 63"/>
                  <a:gd name="T37" fmla="*/ 7 h 32"/>
                  <a:gd name="T38" fmla="*/ 0 w 63"/>
                  <a:gd name="T39" fmla="*/ 7 h 32"/>
                  <a:gd name="T40" fmla="*/ 1 w 63"/>
                  <a:gd name="T41" fmla="*/ 9 h 3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3" h="32">
                    <a:moveTo>
                      <a:pt x="3" y="32"/>
                    </a:moveTo>
                    <a:lnTo>
                      <a:pt x="3" y="32"/>
                    </a:lnTo>
                    <a:lnTo>
                      <a:pt x="18" y="24"/>
                    </a:lnTo>
                    <a:lnTo>
                      <a:pt x="27" y="18"/>
                    </a:lnTo>
                    <a:lnTo>
                      <a:pt x="33" y="15"/>
                    </a:lnTo>
                    <a:lnTo>
                      <a:pt x="36" y="12"/>
                    </a:lnTo>
                    <a:lnTo>
                      <a:pt x="39" y="11"/>
                    </a:lnTo>
                    <a:lnTo>
                      <a:pt x="44" y="10"/>
                    </a:lnTo>
                    <a:lnTo>
                      <a:pt x="51" y="9"/>
                    </a:lnTo>
                    <a:lnTo>
                      <a:pt x="63" y="7"/>
                    </a:lnTo>
                    <a:lnTo>
                      <a:pt x="61" y="0"/>
                    </a:lnTo>
                    <a:lnTo>
                      <a:pt x="50" y="2"/>
                    </a:lnTo>
                    <a:lnTo>
                      <a:pt x="42" y="3"/>
                    </a:lnTo>
                    <a:lnTo>
                      <a:pt x="37" y="6"/>
                    </a:lnTo>
                    <a:lnTo>
                      <a:pt x="34" y="7"/>
                    </a:lnTo>
                    <a:lnTo>
                      <a:pt x="29" y="9"/>
                    </a:lnTo>
                    <a:lnTo>
                      <a:pt x="23" y="12"/>
                    </a:lnTo>
                    <a:lnTo>
                      <a:pt x="14" y="18"/>
                    </a:lnTo>
                    <a:lnTo>
                      <a:pt x="0" y="26"/>
                    </a:lnTo>
                    <a:lnTo>
                      <a:pt x="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:a16="http://schemas.microsoft.com/office/drawing/2014/main" id="{0D3033DD-A5F6-419B-90FF-05D0AB2880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3" y="3902"/>
                <a:ext cx="73" cy="73"/>
              </a:xfrm>
              <a:custGeom>
                <a:avLst/>
                <a:gdLst>
                  <a:gd name="T0" fmla="*/ 1 w 110"/>
                  <a:gd name="T1" fmla="*/ 22 h 109"/>
                  <a:gd name="T2" fmla="*/ 1 w 110"/>
                  <a:gd name="T3" fmla="*/ 22 h 109"/>
                  <a:gd name="T4" fmla="*/ 2 w 110"/>
                  <a:gd name="T5" fmla="*/ 21 h 109"/>
                  <a:gd name="T6" fmla="*/ 3 w 110"/>
                  <a:gd name="T7" fmla="*/ 19 h 109"/>
                  <a:gd name="T8" fmla="*/ 4 w 110"/>
                  <a:gd name="T9" fmla="*/ 19 h 109"/>
                  <a:gd name="T10" fmla="*/ 5 w 110"/>
                  <a:gd name="T11" fmla="*/ 17 h 109"/>
                  <a:gd name="T12" fmla="*/ 6 w 110"/>
                  <a:gd name="T13" fmla="*/ 16 h 109"/>
                  <a:gd name="T14" fmla="*/ 7 w 110"/>
                  <a:gd name="T15" fmla="*/ 15 h 109"/>
                  <a:gd name="T16" fmla="*/ 9 w 110"/>
                  <a:gd name="T17" fmla="*/ 13 h 109"/>
                  <a:gd name="T18" fmla="*/ 10 w 110"/>
                  <a:gd name="T19" fmla="*/ 11 h 109"/>
                  <a:gd name="T20" fmla="*/ 11 w 110"/>
                  <a:gd name="T21" fmla="*/ 10 h 109"/>
                  <a:gd name="T22" fmla="*/ 12 w 110"/>
                  <a:gd name="T23" fmla="*/ 9 h 109"/>
                  <a:gd name="T24" fmla="*/ 14 w 110"/>
                  <a:gd name="T25" fmla="*/ 7 h 109"/>
                  <a:gd name="T26" fmla="*/ 15 w 110"/>
                  <a:gd name="T27" fmla="*/ 6 h 109"/>
                  <a:gd name="T28" fmla="*/ 17 w 110"/>
                  <a:gd name="T29" fmla="*/ 5 h 109"/>
                  <a:gd name="T30" fmla="*/ 18 w 110"/>
                  <a:gd name="T31" fmla="*/ 3 h 109"/>
                  <a:gd name="T32" fmla="*/ 20 w 110"/>
                  <a:gd name="T33" fmla="*/ 2 h 109"/>
                  <a:gd name="T34" fmla="*/ 21 w 110"/>
                  <a:gd name="T35" fmla="*/ 1 h 109"/>
                  <a:gd name="T36" fmla="*/ 21 w 110"/>
                  <a:gd name="T37" fmla="*/ 0 h 109"/>
                  <a:gd name="T38" fmla="*/ 19 w 110"/>
                  <a:gd name="T39" fmla="*/ 1 h 109"/>
                  <a:gd name="T40" fmla="*/ 18 w 110"/>
                  <a:gd name="T41" fmla="*/ 2 h 109"/>
                  <a:gd name="T42" fmla="*/ 16 w 110"/>
                  <a:gd name="T43" fmla="*/ 3 h 109"/>
                  <a:gd name="T44" fmla="*/ 15 w 110"/>
                  <a:gd name="T45" fmla="*/ 5 h 109"/>
                  <a:gd name="T46" fmla="*/ 13 w 110"/>
                  <a:gd name="T47" fmla="*/ 6 h 109"/>
                  <a:gd name="T48" fmla="*/ 11 w 110"/>
                  <a:gd name="T49" fmla="*/ 7 h 109"/>
                  <a:gd name="T50" fmla="*/ 10 w 110"/>
                  <a:gd name="T51" fmla="*/ 9 h 109"/>
                  <a:gd name="T52" fmla="*/ 9 w 110"/>
                  <a:gd name="T53" fmla="*/ 10 h 109"/>
                  <a:gd name="T54" fmla="*/ 7 w 110"/>
                  <a:gd name="T55" fmla="*/ 12 h 109"/>
                  <a:gd name="T56" fmla="*/ 6 w 110"/>
                  <a:gd name="T57" fmla="*/ 14 h 109"/>
                  <a:gd name="T58" fmla="*/ 5 w 110"/>
                  <a:gd name="T59" fmla="*/ 15 h 109"/>
                  <a:gd name="T60" fmla="*/ 4 w 110"/>
                  <a:gd name="T61" fmla="*/ 17 h 109"/>
                  <a:gd name="T62" fmla="*/ 3 w 110"/>
                  <a:gd name="T63" fmla="*/ 18 h 109"/>
                  <a:gd name="T64" fmla="*/ 2 w 110"/>
                  <a:gd name="T65" fmla="*/ 19 h 109"/>
                  <a:gd name="T66" fmla="*/ 1 w 110"/>
                  <a:gd name="T67" fmla="*/ 19 h 109"/>
                  <a:gd name="T68" fmla="*/ 0 w 110"/>
                  <a:gd name="T69" fmla="*/ 21 h 109"/>
                  <a:gd name="T70" fmla="*/ 0 w 110"/>
                  <a:gd name="T71" fmla="*/ 21 h 109"/>
                  <a:gd name="T72" fmla="*/ 1 w 110"/>
                  <a:gd name="T73" fmla="*/ 22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0" h="109">
                    <a:moveTo>
                      <a:pt x="5" y="109"/>
                    </a:moveTo>
                    <a:lnTo>
                      <a:pt x="5" y="109"/>
                    </a:lnTo>
                    <a:lnTo>
                      <a:pt x="9" y="104"/>
                    </a:lnTo>
                    <a:lnTo>
                      <a:pt x="14" y="98"/>
                    </a:lnTo>
                    <a:lnTo>
                      <a:pt x="19" y="92"/>
                    </a:lnTo>
                    <a:lnTo>
                      <a:pt x="24" y="87"/>
                    </a:lnTo>
                    <a:lnTo>
                      <a:pt x="30" y="80"/>
                    </a:lnTo>
                    <a:lnTo>
                      <a:pt x="36" y="73"/>
                    </a:lnTo>
                    <a:lnTo>
                      <a:pt x="42" y="66"/>
                    </a:lnTo>
                    <a:lnTo>
                      <a:pt x="49" y="58"/>
                    </a:lnTo>
                    <a:lnTo>
                      <a:pt x="55" y="51"/>
                    </a:lnTo>
                    <a:lnTo>
                      <a:pt x="62" y="44"/>
                    </a:lnTo>
                    <a:lnTo>
                      <a:pt x="70" y="36"/>
                    </a:lnTo>
                    <a:lnTo>
                      <a:pt x="78" y="29"/>
                    </a:lnTo>
                    <a:lnTo>
                      <a:pt x="85" y="22"/>
                    </a:lnTo>
                    <a:lnTo>
                      <a:pt x="93" y="16"/>
                    </a:lnTo>
                    <a:lnTo>
                      <a:pt x="102" y="11"/>
                    </a:lnTo>
                    <a:lnTo>
                      <a:pt x="110" y="6"/>
                    </a:lnTo>
                    <a:lnTo>
                      <a:pt x="107" y="0"/>
                    </a:lnTo>
                    <a:lnTo>
                      <a:pt x="98" y="5"/>
                    </a:lnTo>
                    <a:lnTo>
                      <a:pt x="90" y="12"/>
                    </a:lnTo>
                    <a:lnTo>
                      <a:pt x="82" y="18"/>
                    </a:lnTo>
                    <a:lnTo>
                      <a:pt x="74" y="25"/>
                    </a:lnTo>
                    <a:lnTo>
                      <a:pt x="66" y="31"/>
                    </a:lnTo>
                    <a:lnTo>
                      <a:pt x="58" y="39"/>
                    </a:lnTo>
                    <a:lnTo>
                      <a:pt x="51" y="46"/>
                    </a:lnTo>
                    <a:lnTo>
                      <a:pt x="44" y="53"/>
                    </a:lnTo>
                    <a:lnTo>
                      <a:pt x="37" y="61"/>
                    </a:lnTo>
                    <a:lnTo>
                      <a:pt x="31" y="69"/>
                    </a:lnTo>
                    <a:lnTo>
                      <a:pt x="25" y="75"/>
                    </a:lnTo>
                    <a:lnTo>
                      <a:pt x="20" y="82"/>
                    </a:lnTo>
                    <a:lnTo>
                      <a:pt x="14" y="88"/>
                    </a:lnTo>
                    <a:lnTo>
                      <a:pt x="9" y="95"/>
                    </a:lnTo>
                    <a:lnTo>
                      <a:pt x="5" y="99"/>
                    </a:lnTo>
                    <a:lnTo>
                      <a:pt x="0" y="104"/>
                    </a:ln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54">
                <a:extLst>
                  <a:ext uri="{FF2B5EF4-FFF2-40B4-BE49-F238E27FC236}">
                    <a16:creationId xmlns:a16="http://schemas.microsoft.com/office/drawing/2014/main" id="{6789C5A0-643F-4400-A73E-2E4FD3593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3970"/>
                <a:ext cx="104" cy="43"/>
              </a:xfrm>
              <a:custGeom>
                <a:avLst/>
                <a:gdLst>
                  <a:gd name="T0" fmla="*/ 1 w 157"/>
                  <a:gd name="T1" fmla="*/ 14 h 63"/>
                  <a:gd name="T2" fmla="*/ 1 w 157"/>
                  <a:gd name="T3" fmla="*/ 14 h 63"/>
                  <a:gd name="T4" fmla="*/ 2 w 157"/>
                  <a:gd name="T5" fmla="*/ 14 h 63"/>
                  <a:gd name="T6" fmla="*/ 4 w 157"/>
                  <a:gd name="T7" fmla="*/ 13 h 63"/>
                  <a:gd name="T8" fmla="*/ 6 w 157"/>
                  <a:gd name="T9" fmla="*/ 12 h 63"/>
                  <a:gd name="T10" fmla="*/ 9 w 157"/>
                  <a:gd name="T11" fmla="*/ 12 h 63"/>
                  <a:gd name="T12" fmla="*/ 10 w 157"/>
                  <a:gd name="T13" fmla="*/ 11 h 63"/>
                  <a:gd name="T14" fmla="*/ 13 w 157"/>
                  <a:gd name="T15" fmla="*/ 10 h 63"/>
                  <a:gd name="T16" fmla="*/ 15 w 157"/>
                  <a:gd name="T17" fmla="*/ 10 h 63"/>
                  <a:gd name="T18" fmla="*/ 17 w 157"/>
                  <a:gd name="T19" fmla="*/ 8 h 63"/>
                  <a:gd name="T20" fmla="*/ 19 w 157"/>
                  <a:gd name="T21" fmla="*/ 8 h 63"/>
                  <a:gd name="T22" fmla="*/ 21 w 157"/>
                  <a:gd name="T23" fmla="*/ 7 h 63"/>
                  <a:gd name="T24" fmla="*/ 23 w 157"/>
                  <a:gd name="T25" fmla="*/ 6 h 63"/>
                  <a:gd name="T26" fmla="*/ 25 w 157"/>
                  <a:gd name="T27" fmla="*/ 5 h 63"/>
                  <a:gd name="T28" fmla="*/ 26 w 157"/>
                  <a:gd name="T29" fmla="*/ 3 h 63"/>
                  <a:gd name="T30" fmla="*/ 28 w 157"/>
                  <a:gd name="T31" fmla="*/ 3 h 63"/>
                  <a:gd name="T32" fmla="*/ 29 w 157"/>
                  <a:gd name="T33" fmla="*/ 2 h 63"/>
                  <a:gd name="T34" fmla="*/ 30 w 157"/>
                  <a:gd name="T35" fmla="*/ 1 h 63"/>
                  <a:gd name="T36" fmla="*/ 29 w 157"/>
                  <a:gd name="T37" fmla="*/ 0 h 63"/>
                  <a:gd name="T38" fmla="*/ 28 w 157"/>
                  <a:gd name="T39" fmla="*/ 1 h 63"/>
                  <a:gd name="T40" fmla="*/ 27 w 157"/>
                  <a:gd name="T41" fmla="*/ 2 h 63"/>
                  <a:gd name="T42" fmla="*/ 26 w 157"/>
                  <a:gd name="T43" fmla="*/ 3 h 63"/>
                  <a:gd name="T44" fmla="*/ 24 w 157"/>
                  <a:gd name="T45" fmla="*/ 3 h 63"/>
                  <a:gd name="T46" fmla="*/ 23 w 157"/>
                  <a:gd name="T47" fmla="*/ 5 h 63"/>
                  <a:gd name="T48" fmla="*/ 20 w 157"/>
                  <a:gd name="T49" fmla="*/ 5 h 63"/>
                  <a:gd name="T50" fmla="*/ 19 w 157"/>
                  <a:gd name="T51" fmla="*/ 7 h 63"/>
                  <a:gd name="T52" fmla="*/ 17 w 157"/>
                  <a:gd name="T53" fmla="*/ 8 h 63"/>
                  <a:gd name="T54" fmla="*/ 14 w 157"/>
                  <a:gd name="T55" fmla="*/ 8 h 63"/>
                  <a:gd name="T56" fmla="*/ 12 w 157"/>
                  <a:gd name="T57" fmla="*/ 9 h 63"/>
                  <a:gd name="T58" fmla="*/ 10 w 157"/>
                  <a:gd name="T59" fmla="*/ 10 h 63"/>
                  <a:gd name="T60" fmla="*/ 9 w 157"/>
                  <a:gd name="T61" fmla="*/ 10 h 63"/>
                  <a:gd name="T62" fmla="*/ 6 w 157"/>
                  <a:gd name="T63" fmla="*/ 11 h 63"/>
                  <a:gd name="T64" fmla="*/ 4 w 157"/>
                  <a:gd name="T65" fmla="*/ 12 h 63"/>
                  <a:gd name="T66" fmla="*/ 2 w 157"/>
                  <a:gd name="T67" fmla="*/ 12 h 63"/>
                  <a:gd name="T68" fmla="*/ 0 w 157"/>
                  <a:gd name="T69" fmla="*/ 12 h 63"/>
                  <a:gd name="T70" fmla="*/ 0 w 157"/>
                  <a:gd name="T71" fmla="*/ 12 h 63"/>
                  <a:gd name="T72" fmla="*/ 1 w 157"/>
                  <a:gd name="T73" fmla="*/ 14 h 6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57" h="63">
                    <a:moveTo>
                      <a:pt x="1" y="63"/>
                    </a:moveTo>
                    <a:lnTo>
                      <a:pt x="1" y="63"/>
                    </a:lnTo>
                    <a:lnTo>
                      <a:pt x="10" y="61"/>
                    </a:lnTo>
                    <a:lnTo>
                      <a:pt x="21" y="60"/>
                    </a:lnTo>
                    <a:lnTo>
                      <a:pt x="32" y="58"/>
                    </a:lnTo>
                    <a:lnTo>
                      <a:pt x="43" y="54"/>
                    </a:lnTo>
                    <a:lnTo>
                      <a:pt x="53" y="51"/>
                    </a:lnTo>
                    <a:lnTo>
                      <a:pt x="65" y="47"/>
                    </a:lnTo>
                    <a:lnTo>
                      <a:pt x="76" y="44"/>
                    </a:lnTo>
                    <a:lnTo>
                      <a:pt x="88" y="40"/>
                    </a:lnTo>
                    <a:lnTo>
                      <a:pt x="98" y="36"/>
                    </a:lnTo>
                    <a:lnTo>
                      <a:pt x="110" y="32"/>
                    </a:lnTo>
                    <a:lnTo>
                      <a:pt x="119" y="28"/>
                    </a:lnTo>
                    <a:lnTo>
                      <a:pt x="128" y="23"/>
                    </a:lnTo>
                    <a:lnTo>
                      <a:pt x="137" y="18"/>
                    </a:lnTo>
                    <a:lnTo>
                      <a:pt x="145" y="14"/>
                    </a:lnTo>
                    <a:lnTo>
                      <a:pt x="151" y="9"/>
                    </a:lnTo>
                    <a:lnTo>
                      <a:pt x="157" y="5"/>
                    </a:lnTo>
                    <a:lnTo>
                      <a:pt x="152" y="0"/>
                    </a:lnTo>
                    <a:lnTo>
                      <a:pt x="148" y="5"/>
                    </a:lnTo>
                    <a:lnTo>
                      <a:pt x="141" y="9"/>
                    </a:lnTo>
                    <a:lnTo>
                      <a:pt x="134" y="13"/>
                    </a:lnTo>
                    <a:lnTo>
                      <a:pt x="126" y="17"/>
                    </a:lnTo>
                    <a:lnTo>
                      <a:pt x="116" y="22"/>
                    </a:lnTo>
                    <a:lnTo>
                      <a:pt x="106" y="26"/>
                    </a:lnTo>
                    <a:lnTo>
                      <a:pt x="97" y="30"/>
                    </a:lnTo>
                    <a:lnTo>
                      <a:pt x="85" y="33"/>
                    </a:lnTo>
                    <a:lnTo>
                      <a:pt x="74" y="37"/>
                    </a:lnTo>
                    <a:lnTo>
                      <a:pt x="62" y="41"/>
                    </a:lnTo>
                    <a:lnTo>
                      <a:pt x="51" y="45"/>
                    </a:lnTo>
                    <a:lnTo>
                      <a:pt x="42" y="47"/>
                    </a:lnTo>
                    <a:lnTo>
                      <a:pt x="30" y="51"/>
                    </a:lnTo>
                    <a:lnTo>
                      <a:pt x="20" y="53"/>
                    </a:lnTo>
                    <a:lnTo>
                      <a:pt x="9" y="55"/>
                    </a:lnTo>
                    <a:lnTo>
                      <a:pt x="0" y="58"/>
                    </a:lnTo>
                    <a:lnTo>
                      <a:pt x="1" y="6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5">
                <a:extLst>
                  <a:ext uri="{FF2B5EF4-FFF2-40B4-BE49-F238E27FC236}">
                    <a16:creationId xmlns:a16="http://schemas.microsoft.com/office/drawing/2014/main" id="{D4935129-0F66-4BEB-8879-72985A590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7" y="3985"/>
                <a:ext cx="85" cy="29"/>
              </a:xfrm>
              <a:custGeom>
                <a:avLst/>
                <a:gdLst>
                  <a:gd name="T0" fmla="*/ 0 w 127"/>
                  <a:gd name="T1" fmla="*/ 1 h 44"/>
                  <a:gd name="T2" fmla="*/ 0 w 127"/>
                  <a:gd name="T3" fmla="*/ 1 h 44"/>
                  <a:gd name="T4" fmla="*/ 1 w 127"/>
                  <a:gd name="T5" fmla="*/ 1 h 44"/>
                  <a:gd name="T6" fmla="*/ 1 w 127"/>
                  <a:gd name="T7" fmla="*/ 1 h 44"/>
                  <a:gd name="T8" fmla="*/ 2 w 127"/>
                  <a:gd name="T9" fmla="*/ 2 h 44"/>
                  <a:gd name="T10" fmla="*/ 3 w 127"/>
                  <a:gd name="T11" fmla="*/ 2 h 44"/>
                  <a:gd name="T12" fmla="*/ 4 w 127"/>
                  <a:gd name="T13" fmla="*/ 3 h 44"/>
                  <a:gd name="T14" fmla="*/ 5 w 127"/>
                  <a:gd name="T15" fmla="*/ 4 h 44"/>
                  <a:gd name="T16" fmla="*/ 7 w 127"/>
                  <a:gd name="T17" fmla="*/ 5 h 44"/>
                  <a:gd name="T18" fmla="*/ 9 w 127"/>
                  <a:gd name="T19" fmla="*/ 5 h 44"/>
                  <a:gd name="T20" fmla="*/ 11 w 127"/>
                  <a:gd name="T21" fmla="*/ 6 h 44"/>
                  <a:gd name="T22" fmla="*/ 13 w 127"/>
                  <a:gd name="T23" fmla="*/ 7 h 44"/>
                  <a:gd name="T24" fmla="*/ 15 w 127"/>
                  <a:gd name="T25" fmla="*/ 7 h 44"/>
                  <a:gd name="T26" fmla="*/ 17 w 127"/>
                  <a:gd name="T27" fmla="*/ 7 h 44"/>
                  <a:gd name="T28" fmla="*/ 19 w 127"/>
                  <a:gd name="T29" fmla="*/ 8 h 44"/>
                  <a:gd name="T30" fmla="*/ 21 w 127"/>
                  <a:gd name="T31" fmla="*/ 9 h 44"/>
                  <a:gd name="T32" fmla="*/ 23 w 127"/>
                  <a:gd name="T33" fmla="*/ 9 h 44"/>
                  <a:gd name="T34" fmla="*/ 25 w 127"/>
                  <a:gd name="T35" fmla="*/ 8 h 44"/>
                  <a:gd name="T36" fmla="*/ 25 w 127"/>
                  <a:gd name="T37" fmla="*/ 7 h 44"/>
                  <a:gd name="T38" fmla="*/ 23 w 127"/>
                  <a:gd name="T39" fmla="*/ 7 h 44"/>
                  <a:gd name="T40" fmla="*/ 21 w 127"/>
                  <a:gd name="T41" fmla="*/ 7 h 44"/>
                  <a:gd name="T42" fmla="*/ 19 w 127"/>
                  <a:gd name="T43" fmla="*/ 7 h 44"/>
                  <a:gd name="T44" fmla="*/ 17 w 127"/>
                  <a:gd name="T45" fmla="*/ 7 h 44"/>
                  <a:gd name="T46" fmla="*/ 15 w 127"/>
                  <a:gd name="T47" fmla="*/ 6 h 44"/>
                  <a:gd name="T48" fmla="*/ 13 w 127"/>
                  <a:gd name="T49" fmla="*/ 6 h 44"/>
                  <a:gd name="T50" fmla="*/ 11 w 127"/>
                  <a:gd name="T51" fmla="*/ 5 h 44"/>
                  <a:gd name="T52" fmla="*/ 9 w 127"/>
                  <a:gd name="T53" fmla="*/ 5 h 44"/>
                  <a:gd name="T54" fmla="*/ 7 w 127"/>
                  <a:gd name="T55" fmla="*/ 3 h 44"/>
                  <a:gd name="T56" fmla="*/ 6 w 127"/>
                  <a:gd name="T57" fmla="*/ 3 h 44"/>
                  <a:gd name="T58" fmla="*/ 5 w 127"/>
                  <a:gd name="T59" fmla="*/ 2 h 44"/>
                  <a:gd name="T60" fmla="*/ 3 w 127"/>
                  <a:gd name="T61" fmla="*/ 1 h 44"/>
                  <a:gd name="T62" fmla="*/ 2 w 127"/>
                  <a:gd name="T63" fmla="*/ 1 h 44"/>
                  <a:gd name="T64" fmla="*/ 1 w 127"/>
                  <a:gd name="T65" fmla="*/ 1 h 44"/>
                  <a:gd name="T66" fmla="*/ 1 w 127"/>
                  <a:gd name="T67" fmla="*/ 0 h 44"/>
                  <a:gd name="T68" fmla="*/ 1 w 127"/>
                  <a:gd name="T69" fmla="*/ 0 h 44"/>
                  <a:gd name="T70" fmla="*/ 1 w 127"/>
                  <a:gd name="T71" fmla="*/ 0 h 44"/>
                  <a:gd name="T72" fmla="*/ 0 w 127"/>
                  <a:gd name="T73" fmla="*/ 1 h 44"/>
                  <a:gd name="T74" fmla="*/ 0 w 127"/>
                  <a:gd name="T75" fmla="*/ 1 h 44"/>
                  <a:gd name="T76" fmla="*/ 0 w 127"/>
                  <a:gd name="T77" fmla="*/ 1 h 44"/>
                  <a:gd name="T78" fmla="*/ 0 w 127"/>
                  <a:gd name="T79" fmla="*/ 1 h 4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7" h="44">
                    <a:moveTo>
                      <a:pt x="0" y="4"/>
                    </a:moveTo>
                    <a:lnTo>
                      <a:pt x="0" y="4"/>
                    </a:lnTo>
                    <a:lnTo>
                      <a:pt x="2" y="5"/>
                    </a:lnTo>
                    <a:lnTo>
                      <a:pt x="4" y="7"/>
                    </a:lnTo>
                    <a:lnTo>
                      <a:pt x="9" y="9"/>
                    </a:lnTo>
                    <a:lnTo>
                      <a:pt x="13" y="11"/>
                    </a:lnTo>
                    <a:lnTo>
                      <a:pt x="20" y="16"/>
                    </a:lnTo>
                    <a:lnTo>
                      <a:pt x="27" y="19"/>
                    </a:lnTo>
                    <a:lnTo>
                      <a:pt x="36" y="23"/>
                    </a:lnTo>
                    <a:lnTo>
                      <a:pt x="45" y="27"/>
                    </a:lnTo>
                    <a:lnTo>
                      <a:pt x="55" y="31"/>
                    </a:lnTo>
                    <a:lnTo>
                      <a:pt x="65" y="34"/>
                    </a:lnTo>
                    <a:lnTo>
                      <a:pt x="75" y="38"/>
                    </a:lnTo>
                    <a:lnTo>
                      <a:pt x="86" y="40"/>
                    </a:lnTo>
                    <a:lnTo>
                      <a:pt x="96" y="42"/>
                    </a:lnTo>
                    <a:lnTo>
                      <a:pt x="108" y="44"/>
                    </a:lnTo>
                    <a:lnTo>
                      <a:pt x="117" y="44"/>
                    </a:lnTo>
                    <a:lnTo>
                      <a:pt x="127" y="42"/>
                    </a:lnTo>
                    <a:lnTo>
                      <a:pt x="126" y="37"/>
                    </a:lnTo>
                    <a:lnTo>
                      <a:pt x="117" y="37"/>
                    </a:lnTo>
                    <a:lnTo>
                      <a:pt x="108" y="37"/>
                    </a:lnTo>
                    <a:lnTo>
                      <a:pt x="97" y="37"/>
                    </a:lnTo>
                    <a:lnTo>
                      <a:pt x="87" y="34"/>
                    </a:lnTo>
                    <a:lnTo>
                      <a:pt x="78" y="32"/>
                    </a:lnTo>
                    <a:lnTo>
                      <a:pt x="66" y="29"/>
                    </a:lnTo>
                    <a:lnTo>
                      <a:pt x="57" y="25"/>
                    </a:lnTo>
                    <a:lnTo>
                      <a:pt x="48" y="22"/>
                    </a:lnTo>
                    <a:lnTo>
                      <a:pt x="38" y="17"/>
                    </a:lnTo>
                    <a:lnTo>
                      <a:pt x="30" y="14"/>
                    </a:lnTo>
                    <a:lnTo>
                      <a:pt x="22" y="10"/>
                    </a:lnTo>
                    <a:lnTo>
                      <a:pt x="17" y="7"/>
                    </a:lnTo>
                    <a:lnTo>
                      <a:pt x="11" y="3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6">
                <a:extLst>
                  <a:ext uri="{FF2B5EF4-FFF2-40B4-BE49-F238E27FC236}">
                    <a16:creationId xmlns:a16="http://schemas.microsoft.com/office/drawing/2014/main" id="{F8C90183-08E6-4E0C-85FC-FECD523D6C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5" y="3941"/>
                <a:ext cx="16" cy="47"/>
              </a:xfrm>
              <a:custGeom>
                <a:avLst/>
                <a:gdLst>
                  <a:gd name="T0" fmla="*/ 1 w 23"/>
                  <a:gd name="T1" fmla="*/ 0 h 68"/>
                  <a:gd name="T2" fmla="*/ 1 w 23"/>
                  <a:gd name="T3" fmla="*/ 0 h 68"/>
                  <a:gd name="T4" fmla="*/ 1 w 23"/>
                  <a:gd name="T5" fmla="*/ 3 h 68"/>
                  <a:gd name="T6" fmla="*/ 0 w 23"/>
                  <a:gd name="T7" fmla="*/ 6 h 68"/>
                  <a:gd name="T8" fmla="*/ 1 w 23"/>
                  <a:gd name="T9" fmla="*/ 8 h 68"/>
                  <a:gd name="T10" fmla="*/ 1 w 23"/>
                  <a:gd name="T11" fmla="*/ 10 h 68"/>
                  <a:gd name="T12" fmla="*/ 2 w 23"/>
                  <a:gd name="T13" fmla="*/ 12 h 68"/>
                  <a:gd name="T14" fmla="*/ 3 w 23"/>
                  <a:gd name="T15" fmla="*/ 14 h 68"/>
                  <a:gd name="T16" fmla="*/ 4 w 23"/>
                  <a:gd name="T17" fmla="*/ 15 h 68"/>
                  <a:gd name="T18" fmla="*/ 4 w 23"/>
                  <a:gd name="T19" fmla="*/ 15 h 68"/>
                  <a:gd name="T20" fmla="*/ 6 w 23"/>
                  <a:gd name="T21" fmla="*/ 15 h 68"/>
                  <a:gd name="T22" fmla="*/ 5 w 23"/>
                  <a:gd name="T23" fmla="*/ 15 h 68"/>
                  <a:gd name="T24" fmla="*/ 5 w 23"/>
                  <a:gd name="T25" fmla="*/ 13 h 68"/>
                  <a:gd name="T26" fmla="*/ 3 w 23"/>
                  <a:gd name="T27" fmla="*/ 12 h 68"/>
                  <a:gd name="T28" fmla="*/ 3 w 23"/>
                  <a:gd name="T29" fmla="*/ 10 h 68"/>
                  <a:gd name="T30" fmla="*/ 2 w 23"/>
                  <a:gd name="T31" fmla="*/ 8 h 68"/>
                  <a:gd name="T32" fmla="*/ 1 w 23"/>
                  <a:gd name="T33" fmla="*/ 6 h 68"/>
                  <a:gd name="T34" fmla="*/ 2 w 23"/>
                  <a:gd name="T35" fmla="*/ 3 h 68"/>
                  <a:gd name="T36" fmla="*/ 3 w 23"/>
                  <a:gd name="T37" fmla="*/ 1 h 68"/>
                  <a:gd name="T38" fmla="*/ 3 w 23"/>
                  <a:gd name="T39" fmla="*/ 1 h 68"/>
                  <a:gd name="T40" fmla="*/ 1 w 23"/>
                  <a:gd name="T41" fmla="*/ 0 h 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68">
                    <a:moveTo>
                      <a:pt x="6" y="0"/>
                    </a:moveTo>
                    <a:lnTo>
                      <a:pt x="6" y="0"/>
                    </a:lnTo>
                    <a:lnTo>
                      <a:pt x="1" y="13"/>
                    </a:lnTo>
                    <a:lnTo>
                      <a:pt x="0" y="25"/>
                    </a:lnTo>
                    <a:lnTo>
                      <a:pt x="2" y="36"/>
                    </a:lnTo>
                    <a:lnTo>
                      <a:pt x="6" y="46"/>
                    </a:lnTo>
                    <a:lnTo>
                      <a:pt x="9" y="55"/>
                    </a:lnTo>
                    <a:lnTo>
                      <a:pt x="14" y="61"/>
                    </a:lnTo>
                    <a:lnTo>
                      <a:pt x="16" y="66"/>
                    </a:lnTo>
                    <a:lnTo>
                      <a:pt x="18" y="68"/>
                    </a:lnTo>
                    <a:lnTo>
                      <a:pt x="23" y="64"/>
                    </a:lnTo>
                    <a:lnTo>
                      <a:pt x="22" y="63"/>
                    </a:lnTo>
                    <a:lnTo>
                      <a:pt x="20" y="58"/>
                    </a:lnTo>
                    <a:lnTo>
                      <a:pt x="15" y="52"/>
                    </a:lnTo>
                    <a:lnTo>
                      <a:pt x="12" y="44"/>
                    </a:lnTo>
                    <a:lnTo>
                      <a:pt x="8" y="34"/>
                    </a:lnTo>
                    <a:lnTo>
                      <a:pt x="7" y="25"/>
                    </a:lnTo>
                    <a:lnTo>
                      <a:pt x="8" y="14"/>
                    </a:lnTo>
                    <a:lnTo>
                      <a:pt x="12" y="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7">
                <a:extLst>
                  <a:ext uri="{FF2B5EF4-FFF2-40B4-BE49-F238E27FC236}">
                    <a16:creationId xmlns:a16="http://schemas.microsoft.com/office/drawing/2014/main" id="{C5BDFEC5-CAC1-4A9B-86CA-DF962F0E04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9" y="3906"/>
                <a:ext cx="54" cy="39"/>
              </a:xfrm>
              <a:custGeom>
                <a:avLst/>
                <a:gdLst>
                  <a:gd name="T0" fmla="*/ 16 w 80"/>
                  <a:gd name="T1" fmla="*/ 0 h 55"/>
                  <a:gd name="T2" fmla="*/ 16 w 80"/>
                  <a:gd name="T3" fmla="*/ 0 h 55"/>
                  <a:gd name="T4" fmla="*/ 16 w 80"/>
                  <a:gd name="T5" fmla="*/ 0 h 55"/>
                  <a:gd name="T6" fmla="*/ 16 w 80"/>
                  <a:gd name="T7" fmla="*/ 0 h 55"/>
                  <a:gd name="T8" fmla="*/ 15 w 80"/>
                  <a:gd name="T9" fmla="*/ 1 h 55"/>
                  <a:gd name="T10" fmla="*/ 14 w 80"/>
                  <a:gd name="T11" fmla="*/ 1 h 55"/>
                  <a:gd name="T12" fmla="*/ 14 w 80"/>
                  <a:gd name="T13" fmla="*/ 1 h 55"/>
                  <a:gd name="T14" fmla="*/ 12 w 80"/>
                  <a:gd name="T15" fmla="*/ 2 h 55"/>
                  <a:gd name="T16" fmla="*/ 11 w 80"/>
                  <a:gd name="T17" fmla="*/ 3 h 55"/>
                  <a:gd name="T18" fmla="*/ 9 w 80"/>
                  <a:gd name="T19" fmla="*/ 4 h 55"/>
                  <a:gd name="T20" fmla="*/ 8 w 80"/>
                  <a:gd name="T21" fmla="*/ 4 h 55"/>
                  <a:gd name="T22" fmla="*/ 7 w 80"/>
                  <a:gd name="T23" fmla="*/ 6 h 55"/>
                  <a:gd name="T24" fmla="*/ 5 w 80"/>
                  <a:gd name="T25" fmla="*/ 6 h 55"/>
                  <a:gd name="T26" fmla="*/ 4 w 80"/>
                  <a:gd name="T27" fmla="*/ 8 h 55"/>
                  <a:gd name="T28" fmla="*/ 3 w 80"/>
                  <a:gd name="T29" fmla="*/ 9 h 55"/>
                  <a:gd name="T30" fmla="*/ 2 w 80"/>
                  <a:gd name="T31" fmla="*/ 11 h 55"/>
                  <a:gd name="T32" fmla="*/ 1 w 80"/>
                  <a:gd name="T33" fmla="*/ 11 h 55"/>
                  <a:gd name="T34" fmla="*/ 0 w 80"/>
                  <a:gd name="T35" fmla="*/ 13 h 55"/>
                  <a:gd name="T36" fmla="*/ 1 w 80"/>
                  <a:gd name="T37" fmla="*/ 14 h 55"/>
                  <a:gd name="T38" fmla="*/ 2 w 80"/>
                  <a:gd name="T39" fmla="*/ 13 h 55"/>
                  <a:gd name="T40" fmla="*/ 3 w 80"/>
                  <a:gd name="T41" fmla="*/ 11 h 55"/>
                  <a:gd name="T42" fmla="*/ 3 w 80"/>
                  <a:gd name="T43" fmla="*/ 11 h 55"/>
                  <a:gd name="T44" fmla="*/ 5 w 80"/>
                  <a:gd name="T45" fmla="*/ 9 h 55"/>
                  <a:gd name="T46" fmla="*/ 6 w 80"/>
                  <a:gd name="T47" fmla="*/ 8 h 55"/>
                  <a:gd name="T48" fmla="*/ 7 w 80"/>
                  <a:gd name="T49" fmla="*/ 6 h 55"/>
                  <a:gd name="T50" fmla="*/ 9 w 80"/>
                  <a:gd name="T51" fmla="*/ 6 h 55"/>
                  <a:gd name="T52" fmla="*/ 10 w 80"/>
                  <a:gd name="T53" fmla="*/ 5 h 55"/>
                  <a:gd name="T54" fmla="*/ 11 w 80"/>
                  <a:gd name="T55" fmla="*/ 4 h 55"/>
                  <a:gd name="T56" fmla="*/ 13 w 80"/>
                  <a:gd name="T57" fmla="*/ 3 h 55"/>
                  <a:gd name="T58" fmla="*/ 14 w 80"/>
                  <a:gd name="T59" fmla="*/ 3 h 55"/>
                  <a:gd name="T60" fmla="*/ 15 w 80"/>
                  <a:gd name="T61" fmla="*/ 2 h 55"/>
                  <a:gd name="T62" fmla="*/ 16 w 80"/>
                  <a:gd name="T63" fmla="*/ 1 h 55"/>
                  <a:gd name="T64" fmla="*/ 16 w 80"/>
                  <a:gd name="T65" fmla="*/ 1 h 55"/>
                  <a:gd name="T66" fmla="*/ 16 w 80"/>
                  <a:gd name="T67" fmla="*/ 1 h 55"/>
                  <a:gd name="T68" fmla="*/ 16 w 80"/>
                  <a:gd name="T69" fmla="*/ 1 h 55"/>
                  <a:gd name="T70" fmla="*/ 16 w 80"/>
                  <a:gd name="T71" fmla="*/ 1 h 55"/>
                  <a:gd name="T72" fmla="*/ 16 w 80"/>
                  <a:gd name="T73" fmla="*/ 1 h 55"/>
                  <a:gd name="T74" fmla="*/ 16 w 80"/>
                  <a:gd name="T75" fmla="*/ 1 h 55"/>
                  <a:gd name="T76" fmla="*/ 16 w 80"/>
                  <a:gd name="T77" fmla="*/ 1 h 55"/>
                  <a:gd name="T78" fmla="*/ 16 w 80"/>
                  <a:gd name="T79" fmla="*/ 0 h 5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0" h="55">
                    <a:moveTo>
                      <a:pt x="76" y="0"/>
                    </a:moveTo>
                    <a:lnTo>
                      <a:pt x="77" y="0"/>
                    </a:lnTo>
                    <a:lnTo>
                      <a:pt x="76" y="0"/>
                    </a:lnTo>
                    <a:lnTo>
                      <a:pt x="75" y="0"/>
                    </a:lnTo>
                    <a:lnTo>
                      <a:pt x="71" y="2"/>
                    </a:lnTo>
                    <a:lnTo>
                      <a:pt x="68" y="3"/>
                    </a:lnTo>
                    <a:lnTo>
                      <a:pt x="63" y="5"/>
                    </a:lnTo>
                    <a:lnTo>
                      <a:pt x="57" y="8"/>
                    </a:lnTo>
                    <a:lnTo>
                      <a:pt x="52" y="11"/>
                    </a:lnTo>
                    <a:lnTo>
                      <a:pt x="46" y="15"/>
                    </a:lnTo>
                    <a:lnTo>
                      <a:pt x="39" y="18"/>
                    </a:lnTo>
                    <a:lnTo>
                      <a:pt x="32" y="21"/>
                    </a:lnTo>
                    <a:lnTo>
                      <a:pt x="26" y="26"/>
                    </a:lnTo>
                    <a:lnTo>
                      <a:pt x="21" y="31"/>
                    </a:lnTo>
                    <a:lnTo>
                      <a:pt x="14" y="36"/>
                    </a:lnTo>
                    <a:lnTo>
                      <a:pt x="9" y="41"/>
                    </a:lnTo>
                    <a:lnTo>
                      <a:pt x="4" y="47"/>
                    </a:lnTo>
                    <a:lnTo>
                      <a:pt x="0" y="51"/>
                    </a:lnTo>
                    <a:lnTo>
                      <a:pt x="6" y="55"/>
                    </a:lnTo>
                    <a:lnTo>
                      <a:pt x="9" y="50"/>
                    </a:lnTo>
                    <a:lnTo>
                      <a:pt x="14" y="46"/>
                    </a:lnTo>
                    <a:lnTo>
                      <a:pt x="18" y="41"/>
                    </a:lnTo>
                    <a:lnTo>
                      <a:pt x="24" y="36"/>
                    </a:lnTo>
                    <a:lnTo>
                      <a:pt x="30" y="32"/>
                    </a:lnTo>
                    <a:lnTo>
                      <a:pt x="37" y="27"/>
                    </a:lnTo>
                    <a:lnTo>
                      <a:pt x="42" y="24"/>
                    </a:lnTo>
                    <a:lnTo>
                      <a:pt x="48" y="20"/>
                    </a:lnTo>
                    <a:lnTo>
                      <a:pt x="55" y="17"/>
                    </a:lnTo>
                    <a:lnTo>
                      <a:pt x="60" y="13"/>
                    </a:lnTo>
                    <a:lnTo>
                      <a:pt x="65" y="11"/>
                    </a:lnTo>
                    <a:lnTo>
                      <a:pt x="70" y="9"/>
                    </a:lnTo>
                    <a:lnTo>
                      <a:pt x="74" y="6"/>
                    </a:lnTo>
                    <a:lnTo>
                      <a:pt x="77" y="6"/>
                    </a:lnTo>
                    <a:lnTo>
                      <a:pt x="79" y="5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58">
                <a:extLst>
                  <a:ext uri="{FF2B5EF4-FFF2-40B4-BE49-F238E27FC236}">
                    <a16:creationId xmlns:a16="http://schemas.microsoft.com/office/drawing/2014/main" id="{AB6BD1E3-5774-46B6-BBFD-3E0BE05737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60" y="3821"/>
                <a:ext cx="74" cy="90"/>
              </a:xfrm>
              <a:custGeom>
                <a:avLst/>
                <a:gdLst>
                  <a:gd name="T0" fmla="*/ 20 w 113"/>
                  <a:gd name="T1" fmla="*/ 0 h 130"/>
                  <a:gd name="T2" fmla="*/ 20 w 113"/>
                  <a:gd name="T3" fmla="*/ 0 h 130"/>
                  <a:gd name="T4" fmla="*/ 19 w 113"/>
                  <a:gd name="T5" fmla="*/ 1 h 130"/>
                  <a:gd name="T6" fmla="*/ 18 w 113"/>
                  <a:gd name="T7" fmla="*/ 3 h 130"/>
                  <a:gd name="T8" fmla="*/ 18 w 113"/>
                  <a:gd name="T9" fmla="*/ 5 h 130"/>
                  <a:gd name="T10" fmla="*/ 16 w 113"/>
                  <a:gd name="T11" fmla="*/ 7 h 130"/>
                  <a:gd name="T12" fmla="*/ 14 w 113"/>
                  <a:gd name="T13" fmla="*/ 9 h 130"/>
                  <a:gd name="T14" fmla="*/ 12 w 113"/>
                  <a:gd name="T15" fmla="*/ 12 h 130"/>
                  <a:gd name="T16" fmla="*/ 11 w 113"/>
                  <a:gd name="T17" fmla="*/ 14 h 130"/>
                  <a:gd name="T18" fmla="*/ 9 w 113"/>
                  <a:gd name="T19" fmla="*/ 17 h 130"/>
                  <a:gd name="T20" fmla="*/ 7 w 113"/>
                  <a:gd name="T21" fmla="*/ 19 h 130"/>
                  <a:gd name="T22" fmla="*/ 6 w 113"/>
                  <a:gd name="T23" fmla="*/ 21 h 130"/>
                  <a:gd name="T24" fmla="*/ 5 w 113"/>
                  <a:gd name="T25" fmla="*/ 23 h 130"/>
                  <a:gd name="T26" fmla="*/ 3 w 113"/>
                  <a:gd name="T27" fmla="*/ 25 h 130"/>
                  <a:gd name="T28" fmla="*/ 2 w 113"/>
                  <a:gd name="T29" fmla="*/ 26 h 130"/>
                  <a:gd name="T30" fmla="*/ 1 w 113"/>
                  <a:gd name="T31" fmla="*/ 28 h 130"/>
                  <a:gd name="T32" fmla="*/ 1 w 113"/>
                  <a:gd name="T33" fmla="*/ 29 h 130"/>
                  <a:gd name="T34" fmla="*/ 0 w 113"/>
                  <a:gd name="T35" fmla="*/ 29 h 130"/>
                  <a:gd name="T36" fmla="*/ 1 w 113"/>
                  <a:gd name="T37" fmla="*/ 30 h 130"/>
                  <a:gd name="T38" fmla="*/ 1 w 113"/>
                  <a:gd name="T39" fmla="*/ 30 h 130"/>
                  <a:gd name="T40" fmla="*/ 2 w 113"/>
                  <a:gd name="T41" fmla="*/ 29 h 130"/>
                  <a:gd name="T42" fmla="*/ 3 w 113"/>
                  <a:gd name="T43" fmla="*/ 28 h 130"/>
                  <a:gd name="T44" fmla="*/ 4 w 113"/>
                  <a:gd name="T45" fmla="*/ 26 h 130"/>
                  <a:gd name="T46" fmla="*/ 5 w 113"/>
                  <a:gd name="T47" fmla="*/ 24 h 130"/>
                  <a:gd name="T48" fmla="*/ 7 w 113"/>
                  <a:gd name="T49" fmla="*/ 22 h 130"/>
                  <a:gd name="T50" fmla="*/ 8 w 113"/>
                  <a:gd name="T51" fmla="*/ 20 h 130"/>
                  <a:gd name="T52" fmla="*/ 10 w 113"/>
                  <a:gd name="T53" fmla="*/ 18 h 130"/>
                  <a:gd name="T54" fmla="*/ 12 w 113"/>
                  <a:gd name="T55" fmla="*/ 15 h 130"/>
                  <a:gd name="T56" fmla="*/ 13 w 113"/>
                  <a:gd name="T57" fmla="*/ 12 h 130"/>
                  <a:gd name="T58" fmla="*/ 15 w 113"/>
                  <a:gd name="T59" fmla="*/ 10 h 130"/>
                  <a:gd name="T60" fmla="*/ 17 w 113"/>
                  <a:gd name="T61" fmla="*/ 8 h 130"/>
                  <a:gd name="T62" fmla="*/ 18 w 113"/>
                  <a:gd name="T63" fmla="*/ 6 h 130"/>
                  <a:gd name="T64" fmla="*/ 19 w 113"/>
                  <a:gd name="T65" fmla="*/ 4 h 130"/>
                  <a:gd name="T66" fmla="*/ 20 w 113"/>
                  <a:gd name="T67" fmla="*/ 2 h 130"/>
                  <a:gd name="T68" fmla="*/ 20 w 113"/>
                  <a:gd name="T69" fmla="*/ 1 h 130"/>
                  <a:gd name="T70" fmla="*/ 20 w 113"/>
                  <a:gd name="T71" fmla="*/ 1 h 130"/>
                  <a:gd name="T72" fmla="*/ 20 w 113"/>
                  <a:gd name="T73" fmla="*/ 0 h 1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13" h="130">
                    <a:moveTo>
                      <a:pt x="108" y="0"/>
                    </a:moveTo>
                    <a:lnTo>
                      <a:pt x="108" y="0"/>
                    </a:lnTo>
                    <a:lnTo>
                      <a:pt x="106" y="5"/>
                    </a:lnTo>
                    <a:lnTo>
                      <a:pt x="101" y="13"/>
                    </a:lnTo>
                    <a:lnTo>
                      <a:pt x="94" y="21"/>
                    </a:lnTo>
                    <a:lnTo>
                      <a:pt x="87" y="30"/>
                    </a:lnTo>
                    <a:lnTo>
                      <a:pt x="78" y="40"/>
                    </a:lnTo>
                    <a:lnTo>
                      <a:pt x="69" y="51"/>
                    </a:lnTo>
                    <a:lnTo>
                      <a:pt x="60" y="61"/>
                    </a:lnTo>
                    <a:lnTo>
                      <a:pt x="51" y="71"/>
                    </a:lnTo>
                    <a:lnTo>
                      <a:pt x="40" y="82"/>
                    </a:lnTo>
                    <a:lnTo>
                      <a:pt x="31" y="92"/>
                    </a:lnTo>
                    <a:lnTo>
                      <a:pt x="23" y="101"/>
                    </a:lnTo>
                    <a:lnTo>
                      <a:pt x="16" y="109"/>
                    </a:lnTo>
                    <a:lnTo>
                      <a:pt x="9" y="116"/>
                    </a:lnTo>
                    <a:lnTo>
                      <a:pt x="4" y="121"/>
                    </a:lnTo>
                    <a:lnTo>
                      <a:pt x="1" y="124"/>
                    </a:lnTo>
                    <a:lnTo>
                      <a:pt x="0" y="126"/>
                    </a:lnTo>
                    <a:lnTo>
                      <a:pt x="4" y="130"/>
                    </a:lnTo>
                    <a:lnTo>
                      <a:pt x="6" y="129"/>
                    </a:lnTo>
                    <a:lnTo>
                      <a:pt x="9" y="126"/>
                    </a:lnTo>
                    <a:lnTo>
                      <a:pt x="14" y="121"/>
                    </a:lnTo>
                    <a:lnTo>
                      <a:pt x="21" y="114"/>
                    </a:lnTo>
                    <a:lnTo>
                      <a:pt x="27" y="106"/>
                    </a:lnTo>
                    <a:lnTo>
                      <a:pt x="36" y="97"/>
                    </a:lnTo>
                    <a:lnTo>
                      <a:pt x="45" y="86"/>
                    </a:lnTo>
                    <a:lnTo>
                      <a:pt x="55" y="76"/>
                    </a:lnTo>
                    <a:lnTo>
                      <a:pt x="64" y="66"/>
                    </a:lnTo>
                    <a:lnTo>
                      <a:pt x="74" y="55"/>
                    </a:lnTo>
                    <a:lnTo>
                      <a:pt x="83" y="45"/>
                    </a:lnTo>
                    <a:lnTo>
                      <a:pt x="92" y="33"/>
                    </a:lnTo>
                    <a:lnTo>
                      <a:pt x="99" y="24"/>
                    </a:lnTo>
                    <a:lnTo>
                      <a:pt x="106" y="16"/>
                    </a:lnTo>
                    <a:lnTo>
                      <a:pt x="110" y="8"/>
                    </a:lnTo>
                    <a:lnTo>
                      <a:pt x="113" y="2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59">
                <a:extLst>
                  <a:ext uri="{FF2B5EF4-FFF2-40B4-BE49-F238E27FC236}">
                    <a16:creationId xmlns:a16="http://schemas.microsoft.com/office/drawing/2014/main" id="{8335B2F4-1F1F-41D4-9A9F-559782013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2" y="3754"/>
                <a:ext cx="23" cy="70"/>
              </a:xfrm>
              <a:custGeom>
                <a:avLst/>
                <a:gdLst>
                  <a:gd name="T0" fmla="*/ 6 w 34"/>
                  <a:gd name="T1" fmla="*/ 0 h 102"/>
                  <a:gd name="T2" fmla="*/ 5 w 34"/>
                  <a:gd name="T3" fmla="*/ 1 h 102"/>
                  <a:gd name="T4" fmla="*/ 5 w 34"/>
                  <a:gd name="T5" fmla="*/ 1 h 102"/>
                  <a:gd name="T6" fmla="*/ 5 w 34"/>
                  <a:gd name="T7" fmla="*/ 1 h 102"/>
                  <a:gd name="T8" fmla="*/ 5 w 34"/>
                  <a:gd name="T9" fmla="*/ 2 h 102"/>
                  <a:gd name="T10" fmla="*/ 5 w 34"/>
                  <a:gd name="T11" fmla="*/ 3 h 102"/>
                  <a:gd name="T12" fmla="*/ 5 w 34"/>
                  <a:gd name="T13" fmla="*/ 5 h 102"/>
                  <a:gd name="T14" fmla="*/ 4 w 34"/>
                  <a:gd name="T15" fmla="*/ 5 h 102"/>
                  <a:gd name="T16" fmla="*/ 4 w 34"/>
                  <a:gd name="T17" fmla="*/ 8 h 102"/>
                  <a:gd name="T18" fmla="*/ 3 w 34"/>
                  <a:gd name="T19" fmla="*/ 9 h 102"/>
                  <a:gd name="T20" fmla="*/ 3 w 34"/>
                  <a:gd name="T21" fmla="*/ 11 h 102"/>
                  <a:gd name="T22" fmla="*/ 3 w 34"/>
                  <a:gd name="T23" fmla="*/ 13 h 102"/>
                  <a:gd name="T24" fmla="*/ 2 w 34"/>
                  <a:gd name="T25" fmla="*/ 15 h 102"/>
                  <a:gd name="T26" fmla="*/ 1 w 34"/>
                  <a:gd name="T27" fmla="*/ 16 h 102"/>
                  <a:gd name="T28" fmla="*/ 1 w 34"/>
                  <a:gd name="T29" fmla="*/ 18 h 102"/>
                  <a:gd name="T30" fmla="*/ 1 w 34"/>
                  <a:gd name="T31" fmla="*/ 19 h 102"/>
                  <a:gd name="T32" fmla="*/ 1 w 34"/>
                  <a:gd name="T33" fmla="*/ 21 h 102"/>
                  <a:gd name="T34" fmla="*/ 0 w 34"/>
                  <a:gd name="T35" fmla="*/ 22 h 102"/>
                  <a:gd name="T36" fmla="*/ 1 w 34"/>
                  <a:gd name="T37" fmla="*/ 23 h 102"/>
                  <a:gd name="T38" fmla="*/ 1 w 34"/>
                  <a:gd name="T39" fmla="*/ 21 h 102"/>
                  <a:gd name="T40" fmla="*/ 2 w 34"/>
                  <a:gd name="T41" fmla="*/ 21 h 102"/>
                  <a:gd name="T42" fmla="*/ 2 w 34"/>
                  <a:gd name="T43" fmla="*/ 19 h 102"/>
                  <a:gd name="T44" fmla="*/ 3 w 34"/>
                  <a:gd name="T45" fmla="*/ 17 h 102"/>
                  <a:gd name="T46" fmla="*/ 3 w 34"/>
                  <a:gd name="T47" fmla="*/ 15 h 102"/>
                  <a:gd name="T48" fmla="*/ 4 w 34"/>
                  <a:gd name="T49" fmla="*/ 13 h 102"/>
                  <a:gd name="T50" fmla="*/ 4 w 34"/>
                  <a:gd name="T51" fmla="*/ 12 h 102"/>
                  <a:gd name="T52" fmla="*/ 5 w 34"/>
                  <a:gd name="T53" fmla="*/ 10 h 102"/>
                  <a:gd name="T54" fmla="*/ 5 w 34"/>
                  <a:gd name="T55" fmla="*/ 8 h 102"/>
                  <a:gd name="T56" fmla="*/ 6 w 34"/>
                  <a:gd name="T57" fmla="*/ 7 h 102"/>
                  <a:gd name="T58" fmla="*/ 6 w 34"/>
                  <a:gd name="T59" fmla="*/ 5 h 102"/>
                  <a:gd name="T60" fmla="*/ 6 w 34"/>
                  <a:gd name="T61" fmla="*/ 3 h 102"/>
                  <a:gd name="T62" fmla="*/ 6 w 34"/>
                  <a:gd name="T63" fmla="*/ 2 h 102"/>
                  <a:gd name="T64" fmla="*/ 7 w 34"/>
                  <a:gd name="T65" fmla="*/ 1 h 102"/>
                  <a:gd name="T66" fmla="*/ 7 w 34"/>
                  <a:gd name="T67" fmla="*/ 1 h 102"/>
                  <a:gd name="T68" fmla="*/ 7 w 34"/>
                  <a:gd name="T69" fmla="*/ 1 h 102"/>
                  <a:gd name="T70" fmla="*/ 6 w 34"/>
                  <a:gd name="T71" fmla="*/ 1 h 102"/>
                  <a:gd name="T72" fmla="*/ 6 w 34"/>
                  <a:gd name="T73" fmla="*/ 0 h 102"/>
                  <a:gd name="T74" fmla="*/ 6 w 34"/>
                  <a:gd name="T75" fmla="*/ 1 h 102"/>
                  <a:gd name="T76" fmla="*/ 5 w 34"/>
                  <a:gd name="T77" fmla="*/ 1 h 102"/>
                  <a:gd name="T78" fmla="*/ 6 w 34"/>
                  <a:gd name="T79" fmla="*/ 0 h 1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4" h="102">
                    <a:moveTo>
                      <a:pt x="29" y="0"/>
                    </a:moveTo>
                    <a:lnTo>
                      <a:pt x="27" y="2"/>
                    </a:lnTo>
                    <a:lnTo>
                      <a:pt x="27" y="3"/>
                    </a:lnTo>
                    <a:lnTo>
                      <a:pt x="25" y="5"/>
                    </a:lnTo>
                    <a:lnTo>
                      <a:pt x="25" y="9"/>
                    </a:lnTo>
                    <a:lnTo>
                      <a:pt x="24" y="15"/>
                    </a:lnTo>
                    <a:lnTo>
                      <a:pt x="23" y="20"/>
                    </a:lnTo>
                    <a:lnTo>
                      <a:pt x="21" y="26"/>
                    </a:lnTo>
                    <a:lnTo>
                      <a:pt x="19" y="34"/>
                    </a:lnTo>
                    <a:lnTo>
                      <a:pt x="17" y="41"/>
                    </a:lnTo>
                    <a:lnTo>
                      <a:pt x="15" y="50"/>
                    </a:lnTo>
                    <a:lnTo>
                      <a:pt x="13" y="58"/>
                    </a:lnTo>
                    <a:lnTo>
                      <a:pt x="11" y="67"/>
                    </a:lnTo>
                    <a:lnTo>
                      <a:pt x="8" y="75"/>
                    </a:lnTo>
                    <a:lnTo>
                      <a:pt x="6" y="82"/>
                    </a:lnTo>
                    <a:lnTo>
                      <a:pt x="4" y="88"/>
                    </a:lnTo>
                    <a:lnTo>
                      <a:pt x="2" y="94"/>
                    </a:lnTo>
                    <a:lnTo>
                      <a:pt x="0" y="100"/>
                    </a:lnTo>
                    <a:lnTo>
                      <a:pt x="5" y="102"/>
                    </a:lnTo>
                    <a:lnTo>
                      <a:pt x="7" y="96"/>
                    </a:lnTo>
                    <a:lnTo>
                      <a:pt x="9" y="90"/>
                    </a:lnTo>
                    <a:lnTo>
                      <a:pt x="12" y="83"/>
                    </a:lnTo>
                    <a:lnTo>
                      <a:pt x="14" y="76"/>
                    </a:lnTo>
                    <a:lnTo>
                      <a:pt x="16" y="68"/>
                    </a:lnTo>
                    <a:lnTo>
                      <a:pt x="19" y="60"/>
                    </a:lnTo>
                    <a:lnTo>
                      <a:pt x="21" y="52"/>
                    </a:lnTo>
                    <a:lnTo>
                      <a:pt x="23" y="44"/>
                    </a:lnTo>
                    <a:lnTo>
                      <a:pt x="25" y="35"/>
                    </a:lnTo>
                    <a:lnTo>
                      <a:pt x="28" y="29"/>
                    </a:lnTo>
                    <a:lnTo>
                      <a:pt x="29" y="22"/>
                    </a:lnTo>
                    <a:lnTo>
                      <a:pt x="30" y="16"/>
                    </a:lnTo>
                    <a:lnTo>
                      <a:pt x="31" y="11"/>
                    </a:lnTo>
                    <a:lnTo>
                      <a:pt x="32" y="8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1" y="7"/>
                    </a:lnTo>
                    <a:lnTo>
                      <a:pt x="29" y="0"/>
                    </a:lnTo>
                    <a:lnTo>
                      <a:pt x="28" y="1"/>
                    </a:lnTo>
                    <a:lnTo>
                      <a:pt x="27" y="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60">
                <a:extLst>
                  <a:ext uri="{FF2B5EF4-FFF2-40B4-BE49-F238E27FC236}">
                    <a16:creationId xmlns:a16="http://schemas.microsoft.com/office/drawing/2014/main" id="{2491D836-F902-4A67-8AB6-BA28D8DA1D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3709"/>
                <a:ext cx="195" cy="50"/>
              </a:xfrm>
              <a:custGeom>
                <a:avLst/>
                <a:gdLst>
                  <a:gd name="T0" fmla="*/ 59 w 291"/>
                  <a:gd name="T1" fmla="*/ 1 h 76"/>
                  <a:gd name="T2" fmla="*/ 58 w 291"/>
                  <a:gd name="T3" fmla="*/ 0 h 76"/>
                  <a:gd name="T4" fmla="*/ 0 w 291"/>
                  <a:gd name="T5" fmla="*/ 13 h 76"/>
                  <a:gd name="T6" fmla="*/ 1 w 291"/>
                  <a:gd name="T7" fmla="*/ 14 h 76"/>
                  <a:gd name="T8" fmla="*/ 58 w 291"/>
                  <a:gd name="T9" fmla="*/ 1 h 76"/>
                  <a:gd name="T10" fmla="*/ 58 w 291"/>
                  <a:gd name="T11" fmla="*/ 1 h 76"/>
                  <a:gd name="T12" fmla="*/ 59 w 291"/>
                  <a:gd name="T13" fmla="*/ 1 h 76"/>
                  <a:gd name="T14" fmla="*/ 59 w 291"/>
                  <a:gd name="T15" fmla="*/ 0 h 76"/>
                  <a:gd name="T16" fmla="*/ 58 w 291"/>
                  <a:gd name="T17" fmla="*/ 0 h 76"/>
                  <a:gd name="T18" fmla="*/ 59 w 291"/>
                  <a:gd name="T19" fmla="*/ 1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1" h="76">
                    <a:moveTo>
                      <a:pt x="291" y="2"/>
                    </a:moveTo>
                    <a:lnTo>
                      <a:pt x="288" y="0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290" y="7"/>
                    </a:lnTo>
                    <a:lnTo>
                      <a:pt x="287" y="4"/>
                    </a:lnTo>
                    <a:lnTo>
                      <a:pt x="291" y="2"/>
                    </a:lnTo>
                    <a:lnTo>
                      <a:pt x="291" y="0"/>
                    </a:lnTo>
                    <a:lnTo>
                      <a:pt x="288" y="0"/>
                    </a:lnTo>
                    <a:lnTo>
                      <a:pt x="29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61">
                <a:extLst>
                  <a:ext uri="{FF2B5EF4-FFF2-40B4-BE49-F238E27FC236}">
                    <a16:creationId xmlns:a16="http://schemas.microsoft.com/office/drawing/2014/main" id="{D2232B64-EA05-47ED-ADC0-080142FBC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3" y="2489"/>
                <a:ext cx="281" cy="1337"/>
              </a:xfrm>
              <a:custGeom>
                <a:avLst/>
                <a:gdLst>
                  <a:gd name="T0" fmla="*/ 8 w 422"/>
                  <a:gd name="T1" fmla="*/ 180 h 1984"/>
                  <a:gd name="T2" fmla="*/ 8 w 422"/>
                  <a:gd name="T3" fmla="*/ 181 h 1984"/>
                  <a:gd name="T4" fmla="*/ 9 w 422"/>
                  <a:gd name="T5" fmla="*/ 185 h 1984"/>
                  <a:gd name="T6" fmla="*/ 9 w 422"/>
                  <a:gd name="T7" fmla="*/ 189 h 1984"/>
                  <a:gd name="T8" fmla="*/ 9 w 422"/>
                  <a:gd name="T9" fmla="*/ 197 h 1984"/>
                  <a:gd name="T10" fmla="*/ 10 w 422"/>
                  <a:gd name="T11" fmla="*/ 206 h 1984"/>
                  <a:gd name="T12" fmla="*/ 10 w 422"/>
                  <a:gd name="T13" fmla="*/ 216 h 1984"/>
                  <a:gd name="T14" fmla="*/ 11 w 422"/>
                  <a:gd name="T15" fmla="*/ 228 h 1984"/>
                  <a:gd name="T16" fmla="*/ 12 w 422"/>
                  <a:gd name="T17" fmla="*/ 241 h 1984"/>
                  <a:gd name="T18" fmla="*/ 13 w 422"/>
                  <a:gd name="T19" fmla="*/ 255 h 1984"/>
                  <a:gd name="T20" fmla="*/ 13 w 422"/>
                  <a:gd name="T21" fmla="*/ 270 h 1984"/>
                  <a:gd name="T22" fmla="*/ 15 w 422"/>
                  <a:gd name="T23" fmla="*/ 286 h 1984"/>
                  <a:gd name="T24" fmla="*/ 15 w 422"/>
                  <a:gd name="T25" fmla="*/ 302 h 1984"/>
                  <a:gd name="T26" fmla="*/ 16 w 422"/>
                  <a:gd name="T27" fmla="*/ 319 h 1984"/>
                  <a:gd name="T28" fmla="*/ 17 w 422"/>
                  <a:gd name="T29" fmla="*/ 337 h 1984"/>
                  <a:gd name="T30" fmla="*/ 18 w 422"/>
                  <a:gd name="T31" fmla="*/ 354 h 1984"/>
                  <a:gd name="T32" fmla="*/ 19 w 422"/>
                  <a:gd name="T33" fmla="*/ 373 h 1984"/>
                  <a:gd name="T34" fmla="*/ 19 w 422"/>
                  <a:gd name="T35" fmla="*/ 375 h 1984"/>
                  <a:gd name="T36" fmla="*/ 19 w 422"/>
                  <a:gd name="T37" fmla="*/ 379 h 1984"/>
                  <a:gd name="T38" fmla="*/ 19 w 422"/>
                  <a:gd name="T39" fmla="*/ 382 h 1984"/>
                  <a:gd name="T40" fmla="*/ 18 w 422"/>
                  <a:gd name="T41" fmla="*/ 386 h 1984"/>
                  <a:gd name="T42" fmla="*/ 17 w 422"/>
                  <a:gd name="T43" fmla="*/ 390 h 1984"/>
                  <a:gd name="T44" fmla="*/ 17 w 422"/>
                  <a:gd name="T45" fmla="*/ 394 h 1984"/>
                  <a:gd name="T46" fmla="*/ 17 w 422"/>
                  <a:gd name="T47" fmla="*/ 397 h 1984"/>
                  <a:gd name="T48" fmla="*/ 17 w 422"/>
                  <a:gd name="T49" fmla="*/ 400 h 1984"/>
                  <a:gd name="T50" fmla="*/ 23 w 422"/>
                  <a:gd name="T51" fmla="*/ 404 h 1984"/>
                  <a:gd name="T52" fmla="*/ 31 w 422"/>
                  <a:gd name="T53" fmla="*/ 407 h 1984"/>
                  <a:gd name="T54" fmla="*/ 37 w 422"/>
                  <a:gd name="T55" fmla="*/ 409 h 1984"/>
                  <a:gd name="T56" fmla="*/ 43 w 422"/>
                  <a:gd name="T57" fmla="*/ 409 h 1984"/>
                  <a:gd name="T58" fmla="*/ 49 w 422"/>
                  <a:gd name="T59" fmla="*/ 409 h 1984"/>
                  <a:gd name="T60" fmla="*/ 54 w 422"/>
                  <a:gd name="T61" fmla="*/ 407 h 1984"/>
                  <a:gd name="T62" fmla="*/ 59 w 422"/>
                  <a:gd name="T63" fmla="*/ 405 h 1984"/>
                  <a:gd name="T64" fmla="*/ 63 w 422"/>
                  <a:gd name="T65" fmla="*/ 403 h 1984"/>
                  <a:gd name="T66" fmla="*/ 67 w 422"/>
                  <a:gd name="T67" fmla="*/ 400 h 1984"/>
                  <a:gd name="T68" fmla="*/ 71 w 422"/>
                  <a:gd name="T69" fmla="*/ 397 h 1984"/>
                  <a:gd name="T70" fmla="*/ 75 w 422"/>
                  <a:gd name="T71" fmla="*/ 394 h 1984"/>
                  <a:gd name="T72" fmla="*/ 77 w 422"/>
                  <a:gd name="T73" fmla="*/ 391 h 1984"/>
                  <a:gd name="T74" fmla="*/ 80 w 422"/>
                  <a:gd name="T75" fmla="*/ 388 h 1984"/>
                  <a:gd name="T76" fmla="*/ 82 w 422"/>
                  <a:gd name="T77" fmla="*/ 386 h 1984"/>
                  <a:gd name="T78" fmla="*/ 83 w 422"/>
                  <a:gd name="T79" fmla="*/ 385 h 1984"/>
                  <a:gd name="T80" fmla="*/ 83 w 422"/>
                  <a:gd name="T81" fmla="*/ 384 h 1984"/>
                  <a:gd name="T82" fmla="*/ 77 w 422"/>
                  <a:gd name="T83" fmla="*/ 197 h 1984"/>
                  <a:gd name="T84" fmla="*/ 0 w 422"/>
                  <a:gd name="T85" fmla="*/ 0 h 198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22" h="1984">
                    <a:moveTo>
                      <a:pt x="0" y="0"/>
                    </a:moveTo>
                    <a:lnTo>
                      <a:pt x="40" y="873"/>
                    </a:lnTo>
                    <a:lnTo>
                      <a:pt x="40" y="874"/>
                    </a:lnTo>
                    <a:lnTo>
                      <a:pt x="41" y="878"/>
                    </a:lnTo>
                    <a:lnTo>
                      <a:pt x="41" y="885"/>
                    </a:lnTo>
                    <a:lnTo>
                      <a:pt x="42" y="894"/>
                    </a:lnTo>
                    <a:lnTo>
                      <a:pt x="42" y="905"/>
                    </a:lnTo>
                    <a:lnTo>
                      <a:pt x="43" y="919"/>
                    </a:lnTo>
                    <a:lnTo>
                      <a:pt x="44" y="935"/>
                    </a:lnTo>
                    <a:lnTo>
                      <a:pt x="45" y="954"/>
                    </a:lnTo>
                    <a:lnTo>
                      <a:pt x="46" y="973"/>
                    </a:lnTo>
                    <a:lnTo>
                      <a:pt x="49" y="995"/>
                    </a:lnTo>
                    <a:lnTo>
                      <a:pt x="50" y="1021"/>
                    </a:lnTo>
                    <a:lnTo>
                      <a:pt x="52" y="1046"/>
                    </a:lnTo>
                    <a:lnTo>
                      <a:pt x="53" y="1074"/>
                    </a:lnTo>
                    <a:lnTo>
                      <a:pt x="56" y="1102"/>
                    </a:lnTo>
                    <a:lnTo>
                      <a:pt x="58" y="1134"/>
                    </a:lnTo>
                    <a:lnTo>
                      <a:pt x="60" y="1166"/>
                    </a:lnTo>
                    <a:lnTo>
                      <a:pt x="61" y="1199"/>
                    </a:lnTo>
                    <a:lnTo>
                      <a:pt x="64" y="1234"/>
                    </a:lnTo>
                    <a:lnTo>
                      <a:pt x="66" y="1269"/>
                    </a:lnTo>
                    <a:lnTo>
                      <a:pt x="68" y="1307"/>
                    </a:lnTo>
                    <a:lnTo>
                      <a:pt x="71" y="1345"/>
                    </a:lnTo>
                    <a:lnTo>
                      <a:pt x="73" y="1385"/>
                    </a:lnTo>
                    <a:lnTo>
                      <a:pt x="75" y="1424"/>
                    </a:lnTo>
                    <a:lnTo>
                      <a:pt x="78" y="1465"/>
                    </a:lnTo>
                    <a:lnTo>
                      <a:pt x="79" y="1507"/>
                    </a:lnTo>
                    <a:lnTo>
                      <a:pt x="81" y="1548"/>
                    </a:lnTo>
                    <a:lnTo>
                      <a:pt x="85" y="1591"/>
                    </a:lnTo>
                    <a:lnTo>
                      <a:pt x="87" y="1634"/>
                    </a:lnTo>
                    <a:lnTo>
                      <a:pt x="89" y="1676"/>
                    </a:lnTo>
                    <a:lnTo>
                      <a:pt x="91" y="1720"/>
                    </a:lnTo>
                    <a:lnTo>
                      <a:pt x="94" y="1763"/>
                    </a:lnTo>
                    <a:lnTo>
                      <a:pt x="96" y="1806"/>
                    </a:lnTo>
                    <a:lnTo>
                      <a:pt x="96" y="1813"/>
                    </a:lnTo>
                    <a:lnTo>
                      <a:pt x="96" y="1820"/>
                    </a:lnTo>
                    <a:lnTo>
                      <a:pt x="95" y="1827"/>
                    </a:lnTo>
                    <a:lnTo>
                      <a:pt x="95" y="1835"/>
                    </a:lnTo>
                    <a:lnTo>
                      <a:pt x="95" y="1844"/>
                    </a:lnTo>
                    <a:lnTo>
                      <a:pt x="94" y="1854"/>
                    </a:lnTo>
                    <a:lnTo>
                      <a:pt x="93" y="1863"/>
                    </a:lnTo>
                    <a:lnTo>
                      <a:pt x="91" y="1872"/>
                    </a:lnTo>
                    <a:lnTo>
                      <a:pt x="90" y="1881"/>
                    </a:lnTo>
                    <a:lnTo>
                      <a:pt x="89" y="1892"/>
                    </a:lnTo>
                    <a:lnTo>
                      <a:pt x="88" y="1901"/>
                    </a:lnTo>
                    <a:lnTo>
                      <a:pt x="88" y="1909"/>
                    </a:lnTo>
                    <a:lnTo>
                      <a:pt x="88" y="1917"/>
                    </a:lnTo>
                    <a:lnTo>
                      <a:pt x="87" y="1925"/>
                    </a:lnTo>
                    <a:lnTo>
                      <a:pt x="87" y="1933"/>
                    </a:lnTo>
                    <a:lnTo>
                      <a:pt x="87" y="1939"/>
                    </a:lnTo>
                    <a:lnTo>
                      <a:pt x="104" y="1950"/>
                    </a:lnTo>
                    <a:lnTo>
                      <a:pt x="120" y="1960"/>
                    </a:lnTo>
                    <a:lnTo>
                      <a:pt x="138" y="1968"/>
                    </a:lnTo>
                    <a:lnTo>
                      <a:pt x="154" y="1974"/>
                    </a:lnTo>
                    <a:lnTo>
                      <a:pt x="170" y="1979"/>
                    </a:lnTo>
                    <a:lnTo>
                      <a:pt x="185" y="1981"/>
                    </a:lnTo>
                    <a:lnTo>
                      <a:pt x="201" y="1984"/>
                    </a:lnTo>
                    <a:lnTo>
                      <a:pt x="216" y="1984"/>
                    </a:lnTo>
                    <a:lnTo>
                      <a:pt x="231" y="1983"/>
                    </a:lnTo>
                    <a:lnTo>
                      <a:pt x="245" y="1981"/>
                    </a:lnTo>
                    <a:lnTo>
                      <a:pt x="258" y="1978"/>
                    </a:lnTo>
                    <a:lnTo>
                      <a:pt x="272" y="1974"/>
                    </a:lnTo>
                    <a:lnTo>
                      <a:pt x="285" y="1970"/>
                    </a:lnTo>
                    <a:lnTo>
                      <a:pt x="298" y="1964"/>
                    </a:lnTo>
                    <a:lnTo>
                      <a:pt x="310" y="1958"/>
                    </a:lnTo>
                    <a:lnTo>
                      <a:pt x="322" y="1953"/>
                    </a:lnTo>
                    <a:lnTo>
                      <a:pt x="333" y="1946"/>
                    </a:lnTo>
                    <a:lnTo>
                      <a:pt x="344" y="1939"/>
                    </a:lnTo>
                    <a:lnTo>
                      <a:pt x="353" y="1931"/>
                    </a:lnTo>
                    <a:lnTo>
                      <a:pt x="363" y="1924"/>
                    </a:lnTo>
                    <a:lnTo>
                      <a:pt x="371" y="1916"/>
                    </a:lnTo>
                    <a:lnTo>
                      <a:pt x="379" y="1909"/>
                    </a:lnTo>
                    <a:lnTo>
                      <a:pt x="388" y="1902"/>
                    </a:lnTo>
                    <a:lnTo>
                      <a:pt x="394" y="1895"/>
                    </a:lnTo>
                    <a:lnTo>
                      <a:pt x="400" y="1889"/>
                    </a:lnTo>
                    <a:lnTo>
                      <a:pt x="406" y="1882"/>
                    </a:lnTo>
                    <a:lnTo>
                      <a:pt x="411" y="1878"/>
                    </a:lnTo>
                    <a:lnTo>
                      <a:pt x="414" y="1873"/>
                    </a:lnTo>
                    <a:lnTo>
                      <a:pt x="416" y="1870"/>
                    </a:lnTo>
                    <a:lnTo>
                      <a:pt x="419" y="1866"/>
                    </a:lnTo>
                    <a:lnTo>
                      <a:pt x="420" y="1865"/>
                    </a:lnTo>
                    <a:lnTo>
                      <a:pt x="421" y="1864"/>
                    </a:lnTo>
                    <a:lnTo>
                      <a:pt x="414" y="1772"/>
                    </a:lnTo>
                    <a:lnTo>
                      <a:pt x="390" y="956"/>
                    </a:lnTo>
                    <a:lnTo>
                      <a:pt x="422" y="3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242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62">
                <a:extLst>
                  <a:ext uri="{FF2B5EF4-FFF2-40B4-BE49-F238E27FC236}">
                    <a16:creationId xmlns:a16="http://schemas.microsoft.com/office/drawing/2014/main" id="{55EC6E72-8B67-4E3C-9D71-D000F9543E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78" y="2489"/>
                <a:ext cx="35" cy="588"/>
              </a:xfrm>
              <a:custGeom>
                <a:avLst/>
                <a:gdLst>
                  <a:gd name="T0" fmla="*/ 10 w 53"/>
                  <a:gd name="T1" fmla="*/ 179 h 873"/>
                  <a:gd name="T2" fmla="*/ 10 w 53"/>
                  <a:gd name="T3" fmla="*/ 179 h 873"/>
                  <a:gd name="T4" fmla="*/ 3 w 53"/>
                  <a:gd name="T5" fmla="*/ 0 h 873"/>
                  <a:gd name="T6" fmla="*/ 0 w 53"/>
                  <a:gd name="T7" fmla="*/ 1 h 873"/>
                  <a:gd name="T8" fmla="*/ 8 w 53"/>
                  <a:gd name="T9" fmla="*/ 180 h 873"/>
                  <a:gd name="T10" fmla="*/ 8 w 53"/>
                  <a:gd name="T11" fmla="*/ 180 h 873"/>
                  <a:gd name="T12" fmla="*/ 8 w 53"/>
                  <a:gd name="T13" fmla="*/ 180 h 873"/>
                  <a:gd name="T14" fmla="*/ 8 w 53"/>
                  <a:gd name="T15" fmla="*/ 180 h 873"/>
                  <a:gd name="T16" fmla="*/ 8 w 53"/>
                  <a:gd name="T17" fmla="*/ 180 h 873"/>
                  <a:gd name="T18" fmla="*/ 10 w 53"/>
                  <a:gd name="T19" fmla="*/ 179 h 8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873">
                    <a:moveTo>
                      <a:pt x="53" y="872"/>
                    </a:moveTo>
                    <a:lnTo>
                      <a:pt x="53" y="872"/>
                    </a:lnTo>
                    <a:lnTo>
                      <a:pt x="13" y="0"/>
                    </a:lnTo>
                    <a:lnTo>
                      <a:pt x="0" y="1"/>
                    </a:lnTo>
                    <a:lnTo>
                      <a:pt x="41" y="873"/>
                    </a:lnTo>
                    <a:lnTo>
                      <a:pt x="53" y="8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63">
                <a:extLst>
                  <a:ext uri="{FF2B5EF4-FFF2-40B4-BE49-F238E27FC236}">
                    <a16:creationId xmlns:a16="http://schemas.microsoft.com/office/drawing/2014/main" id="{40D1CCA8-081A-4935-8CD8-7DB1FB17E3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5" y="3077"/>
                <a:ext cx="45" cy="630"/>
              </a:xfrm>
              <a:custGeom>
                <a:avLst/>
                <a:gdLst>
                  <a:gd name="T0" fmla="*/ 13 w 68"/>
                  <a:gd name="T1" fmla="*/ 193 h 935"/>
                  <a:gd name="T2" fmla="*/ 13 w 68"/>
                  <a:gd name="T3" fmla="*/ 175 h 935"/>
                  <a:gd name="T4" fmla="*/ 11 w 68"/>
                  <a:gd name="T5" fmla="*/ 157 h 935"/>
                  <a:gd name="T6" fmla="*/ 11 w 68"/>
                  <a:gd name="T7" fmla="*/ 139 h 935"/>
                  <a:gd name="T8" fmla="*/ 9 w 68"/>
                  <a:gd name="T9" fmla="*/ 122 h 935"/>
                  <a:gd name="T10" fmla="*/ 9 w 68"/>
                  <a:gd name="T11" fmla="*/ 105 h 935"/>
                  <a:gd name="T12" fmla="*/ 8 w 68"/>
                  <a:gd name="T13" fmla="*/ 90 h 935"/>
                  <a:gd name="T14" fmla="*/ 7 w 68"/>
                  <a:gd name="T15" fmla="*/ 75 h 935"/>
                  <a:gd name="T16" fmla="*/ 6 w 68"/>
                  <a:gd name="T17" fmla="*/ 61 h 935"/>
                  <a:gd name="T18" fmla="*/ 6 w 68"/>
                  <a:gd name="T19" fmla="*/ 47 h 935"/>
                  <a:gd name="T20" fmla="*/ 5 w 68"/>
                  <a:gd name="T21" fmla="*/ 36 h 935"/>
                  <a:gd name="T22" fmla="*/ 4 w 68"/>
                  <a:gd name="T23" fmla="*/ 26 h 935"/>
                  <a:gd name="T24" fmla="*/ 3 w 68"/>
                  <a:gd name="T25" fmla="*/ 17 h 935"/>
                  <a:gd name="T26" fmla="*/ 3 w 68"/>
                  <a:gd name="T27" fmla="*/ 10 h 935"/>
                  <a:gd name="T28" fmla="*/ 3 w 68"/>
                  <a:gd name="T29" fmla="*/ 5 h 935"/>
                  <a:gd name="T30" fmla="*/ 2 w 68"/>
                  <a:gd name="T31" fmla="*/ 1 h 935"/>
                  <a:gd name="T32" fmla="*/ 2 w 68"/>
                  <a:gd name="T33" fmla="*/ 0 h 935"/>
                  <a:gd name="T34" fmla="*/ 0 w 68"/>
                  <a:gd name="T35" fmla="*/ 1 h 935"/>
                  <a:gd name="T36" fmla="*/ 1 w 68"/>
                  <a:gd name="T37" fmla="*/ 3 h 935"/>
                  <a:gd name="T38" fmla="*/ 1 w 68"/>
                  <a:gd name="T39" fmla="*/ 7 h 935"/>
                  <a:gd name="T40" fmla="*/ 1 w 68"/>
                  <a:gd name="T41" fmla="*/ 13 h 935"/>
                  <a:gd name="T42" fmla="*/ 1 w 68"/>
                  <a:gd name="T43" fmla="*/ 21 h 935"/>
                  <a:gd name="T44" fmla="*/ 2 w 68"/>
                  <a:gd name="T45" fmla="*/ 30 h 935"/>
                  <a:gd name="T46" fmla="*/ 2 w 68"/>
                  <a:gd name="T47" fmla="*/ 42 h 935"/>
                  <a:gd name="T48" fmla="*/ 3 w 68"/>
                  <a:gd name="T49" fmla="*/ 54 h 935"/>
                  <a:gd name="T50" fmla="*/ 5 w 68"/>
                  <a:gd name="T51" fmla="*/ 67 h 935"/>
                  <a:gd name="T52" fmla="*/ 5 w 68"/>
                  <a:gd name="T53" fmla="*/ 82 h 935"/>
                  <a:gd name="T54" fmla="*/ 6 w 68"/>
                  <a:gd name="T55" fmla="*/ 98 h 935"/>
                  <a:gd name="T56" fmla="*/ 7 w 68"/>
                  <a:gd name="T57" fmla="*/ 114 h 935"/>
                  <a:gd name="T58" fmla="*/ 7 w 68"/>
                  <a:gd name="T59" fmla="*/ 131 h 935"/>
                  <a:gd name="T60" fmla="*/ 9 w 68"/>
                  <a:gd name="T61" fmla="*/ 148 h 935"/>
                  <a:gd name="T62" fmla="*/ 9 w 68"/>
                  <a:gd name="T63" fmla="*/ 166 h 935"/>
                  <a:gd name="T64" fmla="*/ 10 w 68"/>
                  <a:gd name="T65" fmla="*/ 184 h 935"/>
                  <a:gd name="T66" fmla="*/ 11 w 68"/>
                  <a:gd name="T67" fmla="*/ 193 h 935"/>
                  <a:gd name="T68" fmla="*/ 11 w 68"/>
                  <a:gd name="T69" fmla="*/ 193 h 935"/>
                  <a:gd name="T70" fmla="*/ 13 w 68"/>
                  <a:gd name="T71" fmla="*/ 193 h 93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68" h="935">
                    <a:moveTo>
                      <a:pt x="68" y="934"/>
                    </a:moveTo>
                    <a:lnTo>
                      <a:pt x="68" y="934"/>
                    </a:lnTo>
                    <a:lnTo>
                      <a:pt x="65" y="891"/>
                    </a:lnTo>
                    <a:lnTo>
                      <a:pt x="63" y="847"/>
                    </a:lnTo>
                    <a:lnTo>
                      <a:pt x="61" y="804"/>
                    </a:lnTo>
                    <a:lnTo>
                      <a:pt x="59" y="762"/>
                    </a:lnTo>
                    <a:lnTo>
                      <a:pt x="56" y="718"/>
                    </a:lnTo>
                    <a:lnTo>
                      <a:pt x="54" y="676"/>
                    </a:lnTo>
                    <a:lnTo>
                      <a:pt x="52" y="634"/>
                    </a:lnTo>
                    <a:lnTo>
                      <a:pt x="49" y="592"/>
                    </a:lnTo>
                    <a:lnTo>
                      <a:pt x="47" y="552"/>
                    </a:lnTo>
                    <a:lnTo>
                      <a:pt x="45" y="512"/>
                    </a:lnTo>
                    <a:lnTo>
                      <a:pt x="44" y="473"/>
                    </a:lnTo>
                    <a:lnTo>
                      <a:pt x="41" y="434"/>
                    </a:lnTo>
                    <a:lnTo>
                      <a:pt x="39" y="397"/>
                    </a:lnTo>
                    <a:lnTo>
                      <a:pt x="37" y="362"/>
                    </a:lnTo>
                    <a:lnTo>
                      <a:pt x="34" y="326"/>
                    </a:lnTo>
                    <a:lnTo>
                      <a:pt x="32" y="293"/>
                    </a:lnTo>
                    <a:lnTo>
                      <a:pt x="30" y="260"/>
                    </a:lnTo>
                    <a:lnTo>
                      <a:pt x="29" y="229"/>
                    </a:lnTo>
                    <a:lnTo>
                      <a:pt x="26" y="200"/>
                    </a:lnTo>
                    <a:lnTo>
                      <a:pt x="24" y="173"/>
                    </a:lnTo>
                    <a:lnTo>
                      <a:pt x="23" y="147"/>
                    </a:lnTo>
                    <a:lnTo>
                      <a:pt x="21" y="123"/>
                    </a:lnTo>
                    <a:lnTo>
                      <a:pt x="19" y="101"/>
                    </a:lnTo>
                    <a:lnTo>
                      <a:pt x="18" y="81"/>
                    </a:lnTo>
                    <a:lnTo>
                      <a:pt x="17" y="63"/>
                    </a:lnTo>
                    <a:lnTo>
                      <a:pt x="16" y="47"/>
                    </a:lnTo>
                    <a:lnTo>
                      <a:pt x="15" y="33"/>
                    </a:lnTo>
                    <a:lnTo>
                      <a:pt x="14" y="22"/>
                    </a:lnTo>
                    <a:lnTo>
                      <a:pt x="14" y="13"/>
                    </a:lnTo>
                    <a:lnTo>
                      <a:pt x="12" y="6"/>
                    </a:lnTo>
                    <a:lnTo>
                      <a:pt x="12" y="1"/>
                    </a:lnTo>
                    <a:lnTo>
                      <a:pt x="12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1" y="22"/>
                    </a:lnTo>
                    <a:lnTo>
                      <a:pt x="2" y="33"/>
                    </a:lnTo>
                    <a:lnTo>
                      <a:pt x="3" y="47"/>
                    </a:lnTo>
                    <a:lnTo>
                      <a:pt x="3" y="63"/>
                    </a:lnTo>
                    <a:lnTo>
                      <a:pt x="6" y="82"/>
                    </a:lnTo>
                    <a:lnTo>
                      <a:pt x="7" y="103"/>
                    </a:lnTo>
                    <a:lnTo>
                      <a:pt x="8" y="124"/>
                    </a:lnTo>
                    <a:lnTo>
                      <a:pt x="10" y="149"/>
                    </a:lnTo>
                    <a:lnTo>
                      <a:pt x="11" y="174"/>
                    </a:lnTo>
                    <a:lnTo>
                      <a:pt x="12" y="202"/>
                    </a:lnTo>
                    <a:lnTo>
                      <a:pt x="15" y="230"/>
                    </a:lnTo>
                    <a:lnTo>
                      <a:pt x="17" y="262"/>
                    </a:lnTo>
                    <a:lnTo>
                      <a:pt x="19" y="294"/>
                    </a:lnTo>
                    <a:lnTo>
                      <a:pt x="22" y="327"/>
                    </a:lnTo>
                    <a:lnTo>
                      <a:pt x="24" y="363"/>
                    </a:lnTo>
                    <a:lnTo>
                      <a:pt x="26" y="399"/>
                    </a:lnTo>
                    <a:lnTo>
                      <a:pt x="29" y="435"/>
                    </a:lnTo>
                    <a:lnTo>
                      <a:pt x="31" y="473"/>
                    </a:lnTo>
                    <a:lnTo>
                      <a:pt x="33" y="513"/>
                    </a:lnTo>
                    <a:lnTo>
                      <a:pt x="36" y="552"/>
                    </a:lnTo>
                    <a:lnTo>
                      <a:pt x="38" y="593"/>
                    </a:lnTo>
                    <a:lnTo>
                      <a:pt x="40" y="635"/>
                    </a:lnTo>
                    <a:lnTo>
                      <a:pt x="42" y="676"/>
                    </a:lnTo>
                    <a:lnTo>
                      <a:pt x="44" y="719"/>
                    </a:lnTo>
                    <a:lnTo>
                      <a:pt x="46" y="762"/>
                    </a:lnTo>
                    <a:lnTo>
                      <a:pt x="48" y="805"/>
                    </a:lnTo>
                    <a:lnTo>
                      <a:pt x="51" y="848"/>
                    </a:lnTo>
                    <a:lnTo>
                      <a:pt x="53" y="892"/>
                    </a:lnTo>
                    <a:lnTo>
                      <a:pt x="55" y="935"/>
                    </a:lnTo>
                    <a:lnTo>
                      <a:pt x="68" y="9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64">
                <a:extLst>
                  <a:ext uri="{FF2B5EF4-FFF2-40B4-BE49-F238E27FC236}">
                    <a16:creationId xmlns:a16="http://schemas.microsoft.com/office/drawing/2014/main" id="{E1CD7DBA-B1D7-4FDD-A485-AFC824C15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7" y="3707"/>
                <a:ext cx="13" cy="93"/>
              </a:xfrm>
              <a:custGeom>
                <a:avLst/>
                <a:gdLst>
                  <a:gd name="T0" fmla="*/ 1 w 21"/>
                  <a:gd name="T1" fmla="*/ 26 h 139"/>
                  <a:gd name="T2" fmla="*/ 2 w 21"/>
                  <a:gd name="T3" fmla="*/ 27 h 139"/>
                  <a:gd name="T4" fmla="*/ 2 w 21"/>
                  <a:gd name="T5" fmla="*/ 25 h 139"/>
                  <a:gd name="T6" fmla="*/ 2 w 21"/>
                  <a:gd name="T7" fmla="*/ 24 h 139"/>
                  <a:gd name="T8" fmla="*/ 2 w 21"/>
                  <a:gd name="T9" fmla="*/ 22 h 139"/>
                  <a:gd name="T10" fmla="*/ 2 w 21"/>
                  <a:gd name="T11" fmla="*/ 21 h 139"/>
                  <a:gd name="T12" fmla="*/ 2 w 21"/>
                  <a:gd name="T13" fmla="*/ 19 h 139"/>
                  <a:gd name="T14" fmla="*/ 2 w 21"/>
                  <a:gd name="T15" fmla="*/ 17 h 139"/>
                  <a:gd name="T16" fmla="*/ 2 w 21"/>
                  <a:gd name="T17" fmla="*/ 15 h 139"/>
                  <a:gd name="T18" fmla="*/ 2 w 21"/>
                  <a:gd name="T19" fmla="*/ 13 h 139"/>
                  <a:gd name="T20" fmla="*/ 2 w 21"/>
                  <a:gd name="T21" fmla="*/ 11 h 139"/>
                  <a:gd name="T22" fmla="*/ 2 w 21"/>
                  <a:gd name="T23" fmla="*/ 9 h 139"/>
                  <a:gd name="T24" fmla="*/ 2 w 21"/>
                  <a:gd name="T25" fmla="*/ 7 h 139"/>
                  <a:gd name="T26" fmla="*/ 3 w 21"/>
                  <a:gd name="T27" fmla="*/ 6 h 139"/>
                  <a:gd name="T28" fmla="*/ 3 w 21"/>
                  <a:gd name="T29" fmla="*/ 4 h 139"/>
                  <a:gd name="T30" fmla="*/ 3 w 21"/>
                  <a:gd name="T31" fmla="*/ 3 h 139"/>
                  <a:gd name="T32" fmla="*/ 3 w 21"/>
                  <a:gd name="T33" fmla="*/ 1 h 139"/>
                  <a:gd name="T34" fmla="*/ 3 w 21"/>
                  <a:gd name="T35" fmla="*/ 0 h 139"/>
                  <a:gd name="T36" fmla="*/ 1 w 21"/>
                  <a:gd name="T37" fmla="*/ 1 h 139"/>
                  <a:gd name="T38" fmla="*/ 1 w 21"/>
                  <a:gd name="T39" fmla="*/ 1 h 139"/>
                  <a:gd name="T40" fmla="*/ 1 w 21"/>
                  <a:gd name="T41" fmla="*/ 3 h 139"/>
                  <a:gd name="T42" fmla="*/ 1 w 21"/>
                  <a:gd name="T43" fmla="*/ 4 h 139"/>
                  <a:gd name="T44" fmla="*/ 1 w 21"/>
                  <a:gd name="T45" fmla="*/ 6 h 139"/>
                  <a:gd name="T46" fmla="*/ 1 w 21"/>
                  <a:gd name="T47" fmla="*/ 7 h 139"/>
                  <a:gd name="T48" fmla="*/ 1 w 21"/>
                  <a:gd name="T49" fmla="*/ 9 h 139"/>
                  <a:gd name="T50" fmla="*/ 1 w 21"/>
                  <a:gd name="T51" fmla="*/ 11 h 139"/>
                  <a:gd name="T52" fmla="*/ 1 w 21"/>
                  <a:gd name="T53" fmla="*/ 13 h 139"/>
                  <a:gd name="T54" fmla="*/ 1 w 21"/>
                  <a:gd name="T55" fmla="*/ 15 h 139"/>
                  <a:gd name="T56" fmla="*/ 1 w 21"/>
                  <a:gd name="T57" fmla="*/ 17 h 139"/>
                  <a:gd name="T58" fmla="*/ 1 w 21"/>
                  <a:gd name="T59" fmla="*/ 19 h 139"/>
                  <a:gd name="T60" fmla="*/ 0 w 21"/>
                  <a:gd name="T61" fmla="*/ 21 h 139"/>
                  <a:gd name="T62" fmla="*/ 0 w 21"/>
                  <a:gd name="T63" fmla="*/ 22 h 139"/>
                  <a:gd name="T64" fmla="*/ 0 w 21"/>
                  <a:gd name="T65" fmla="*/ 24 h 139"/>
                  <a:gd name="T66" fmla="*/ 0 w 21"/>
                  <a:gd name="T67" fmla="*/ 25 h 139"/>
                  <a:gd name="T68" fmla="*/ 0 w 21"/>
                  <a:gd name="T69" fmla="*/ 27 h 139"/>
                  <a:gd name="T70" fmla="*/ 1 w 21"/>
                  <a:gd name="T71" fmla="*/ 27 h 139"/>
                  <a:gd name="T72" fmla="*/ 0 w 21"/>
                  <a:gd name="T73" fmla="*/ 27 h 139"/>
                  <a:gd name="T74" fmla="*/ 0 w 21"/>
                  <a:gd name="T75" fmla="*/ 27 h 139"/>
                  <a:gd name="T76" fmla="*/ 1 w 21"/>
                  <a:gd name="T77" fmla="*/ 27 h 139"/>
                  <a:gd name="T78" fmla="*/ 1 w 21"/>
                  <a:gd name="T79" fmla="*/ 26 h 13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" h="139">
                    <a:moveTo>
                      <a:pt x="9" y="128"/>
                    </a:moveTo>
                    <a:lnTo>
                      <a:pt x="13" y="133"/>
                    </a:lnTo>
                    <a:lnTo>
                      <a:pt x="13" y="127"/>
                    </a:lnTo>
                    <a:lnTo>
                      <a:pt x="13" y="119"/>
                    </a:lnTo>
                    <a:lnTo>
                      <a:pt x="13" y="112"/>
                    </a:lnTo>
                    <a:lnTo>
                      <a:pt x="14" y="104"/>
                    </a:lnTo>
                    <a:lnTo>
                      <a:pt x="14" y="95"/>
                    </a:lnTo>
                    <a:lnTo>
                      <a:pt x="15" y="86"/>
                    </a:lnTo>
                    <a:lnTo>
                      <a:pt x="16" y="76"/>
                    </a:lnTo>
                    <a:lnTo>
                      <a:pt x="17" y="67"/>
                    </a:lnTo>
                    <a:lnTo>
                      <a:pt x="18" y="57"/>
                    </a:lnTo>
                    <a:lnTo>
                      <a:pt x="18" y="48"/>
                    </a:lnTo>
                    <a:lnTo>
                      <a:pt x="20" y="38"/>
                    </a:lnTo>
                    <a:lnTo>
                      <a:pt x="21" y="30"/>
                    </a:lnTo>
                    <a:lnTo>
                      <a:pt x="21" y="21"/>
                    </a:lnTo>
                    <a:lnTo>
                      <a:pt x="21" y="14"/>
                    </a:lnTo>
                    <a:lnTo>
                      <a:pt x="21" y="7"/>
                    </a:lnTo>
                    <a:lnTo>
                      <a:pt x="21" y="0"/>
                    </a:lnTo>
                    <a:lnTo>
                      <a:pt x="8" y="1"/>
                    </a:lnTo>
                    <a:lnTo>
                      <a:pt x="8" y="7"/>
                    </a:lnTo>
                    <a:lnTo>
                      <a:pt x="8" y="14"/>
                    </a:lnTo>
                    <a:lnTo>
                      <a:pt x="8" y="21"/>
                    </a:lnTo>
                    <a:lnTo>
                      <a:pt x="7" y="29"/>
                    </a:lnTo>
                    <a:lnTo>
                      <a:pt x="7" y="37"/>
                    </a:lnTo>
                    <a:lnTo>
                      <a:pt x="6" y="46"/>
                    </a:lnTo>
                    <a:lnTo>
                      <a:pt x="5" y="56"/>
                    </a:lnTo>
                    <a:lnTo>
                      <a:pt x="5" y="65"/>
                    </a:lnTo>
                    <a:lnTo>
                      <a:pt x="2" y="74"/>
                    </a:lnTo>
                    <a:lnTo>
                      <a:pt x="2" y="84"/>
                    </a:lnTo>
                    <a:lnTo>
                      <a:pt x="1" y="94"/>
                    </a:lnTo>
                    <a:lnTo>
                      <a:pt x="0" y="103"/>
                    </a:lnTo>
                    <a:lnTo>
                      <a:pt x="0" y="111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4"/>
                    </a:lnTo>
                    <a:lnTo>
                      <a:pt x="2" y="139"/>
                    </a:lnTo>
                    <a:lnTo>
                      <a:pt x="0" y="134"/>
                    </a:lnTo>
                    <a:lnTo>
                      <a:pt x="0" y="136"/>
                    </a:lnTo>
                    <a:lnTo>
                      <a:pt x="2" y="139"/>
                    </a:lnTo>
                    <a:lnTo>
                      <a:pt x="9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65">
                <a:extLst>
                  <a:ext uri="{FF2B5EF4-FFF2-40B4-BE49-F238E27FC236}">
                    <a16:creationId xmlns:a16="http://schemas.microsoft.com/office/drawing/2014/main" id="{DB1F340E-F819-4A80-BDAB-D64AB29D1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3744"/>
                <a:ext cx="229" cy="87"/>
              </a:xfrm>
              <a:custGeom>
                <a:avLst/>
                <a:gdLst>
                  <a:gd name="T0" fmla="*/ 65 w 344"/>
                  <a:gd name="T1" fmla="*/ 0 h 131"/>
                  <a:gd name="T2" fmla="*/ 65 w 344"/>
                  <a:gd name="T3" fmla="*/ 1 h 131"/>
                  <a:gd name="T4" fmla="*/ 64 w 344"/>
                  <a:gd name="T5" fmla="*/ 2 h 131"/>
                  <a:gd name="T6" fmla="*/ 63 w 344"/>
                  <a:gd name="T7" fmla="*/ 4 h 131"/>
                  <a:gd name="T8" fmla="*/ 61 w 344"/>
                  <a:gd name="T9" fmla="*/ 6 h 131"/>
                  <a:gd name="T10" fmla="*/ 57 w 344"/>
                  <a:gd name="T11" fmla="*/ 9 h 131"/>
                  <a:gd name="T12" fmla="*/ 54 w 344"/>
                  <a:gd name="T13" fmla="*/ 11 h 131"/>
                  <a:gd name="T14" fmla="*/ 50 w 344"/>
                  <a:gd name="T15" fmla="*/ 14 h 131"/>
                  <a:gd name="T16" fmla="*/ 46 w 344"/>
                  <a:gd name="T17" fmla="*/ 17 h 131"/>
                  <a:gd name="T18" fmla="*/ 42 w 344"/>
                  <a:gd name="T19" fmla="*/ 19 h 131"/>
                  <a:gd name="T20" fmla="*/ 37 w 344"/>
                  <a:gd name="T21" fmla="*/ 21 h 131"/>
                  <a:gd name="T22" fmla="*/ 31 w 344"/>
                  <a:gd name="T23" fmla="*/ 22 h 131"/>
                  <a:gd name="T24" fmla="*/ 26 w 344"/>
                  <a:gd name="T25" fmla="*/ 23 h 131"/>
                  <a:gd name="T26" fmla="*/ 21 w 344"/>
                  <a:gd name="T27" fmla="*/ 23 h 131"/>
                  <a:gd name="T28" fmla="*/ 14 w 344"/>
                  <a:gd name="T29" fmla="*/ 21 h 131"/>
                  <a:gd name="T30" fmla="*/ 8 w 344"/>
                  <a:gd name="T31" fmla="*/ 18 h 131"/>
                  <a:gd name="T32" fmla="*/ 1 w 344"/>
                  <a:gd name="T33" fmla="*/ 15 h 131"/>
                  <a:gd name="T34" fmla="*/ 3 w 344"/>
                  <a:gd name="T35" fmla="*/ 19 h 131"/>
                  <a:gd name="T36" fmla="*/ 10 w 344"/>
                  <a:gd name="T37" fmla="*/ 22 h 131"/>
                  <a:gd name="T38" fmla="*/ 17 w 344"/>
                  <a:gd name="T39" fmla="*/ 25 h 131"/>
                  <a:gd name="T40" fmla="*/ 23 w 344"/>
                  <a:gd name="T41" fmla="*/ 25 h 131"/>
                  <a:gd name="T42" fmla="*/ 29 w 344"/>
                  <a:gd name="T43" fmla="*/ 25 h 131"/>
                  <a:gd name="T44" fmla="*/ 35 w 344"/>
                  <a:gd name="T45" fmla="*/ 25 h 131"/>
                  <a:gd name="T46" fmla="*/ 41 w 344"/>
                  <a:gd name="T47" fmla="*/ 23 h 131"/>
                  <a:gd name="T48" fmla="*/ 46 w 344"/>
                  <a:gd name="T49" fmla="*/ 21 h 131"/>
                  <a:gd name="T50" fmla="*/ 50 w 344"/>
                  <a:gd name="T51" fmla="*/ 18 h 131"/>
                  <a:gd name="T52" fmla="*/ 54 w 344"/>
                  <a:gd name="T53" fmla="*/ 15 h 131"/>
                  <a:gd name="T54" fmla="*/ 58 w 344"/>
                  <a:gd name="T55" fmla="*/ 12 h 131"/>
                  <a:gd name="T56" fmla="*/ 61 w 344"/>
                  <a:gd name="T57" fmla="*/ 9 h 131"/>
                  <a:gd name="T58" fmla="*/ 63 w 344"/>
                  <a:gd name="T59" fmla="*/ 7 h 131"/>
                  <a:gd name="T60" fmla="*/ 65 w 344"/>
                  <a:gd name="T61" fmla="*/ 5 h 131"/>
                  <a:gd name="T62" fmla="*/ 67 w 344"/>
                  <a:gd name="T63" fmla="*/ 3 h 131"/>
                  <a:gd name="T64" fmla="*/ 67 w 344"/>
                  <a:gd name="T65" fmla="*/ 2 h 131"/>
                  <a:gd name="T66" fmla="*/ 67 w 344"/>
                  <a:gd name="T67" fmla="*/ 1 h 131"/>
                  <a:gd name="T68" fmla="*/ 67 w 344"/>
                  <a:gd name="T69" fmla="*/ 1 h 131"/>
                  <a:gd name="T70" fmla="*/ 65 w 344"/>
                  <a:gd name="T71" fmla="*/ 1 h 13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44" h="131">
                    <a:moveTo>
                      <a:pt x="331" y="5"/>
                    </a:moveTo>
                    <a:lnTo>
                      <a:pt x="332" y="0"/>
                    </a:lnTo>
                    <a:lnTo>
                      <a:pt x="331" y="3"/>
                    </a:lnTo>
                    <a:lnTo>
                      <a:pt x="329" y="5"/>
                    </a:lnTo>
                    <a:lnTo>
                      <a:pt x="325" y="9"/>
                    </a:lnTo>
                    <a:lnTo>
                      <a:pt x="322" y="13"/>
                    </a:lnTo>
                    <a:lnTo>
                      <a:pt x="318" y="19"/>
                    </a:lnTo>
                    <a:lnTo>
                      <a:pt x="313" y="25"/>
                    </a:lnTo>
                    <a:lnTo>
                      <a:pt x="307" y="30"/>
                    </a:lnTo>
                    <a:lnTo>
                      <a:pt x="300" y="37"/>
                    </a:lnTo>
                    <a:lnTo>
                      <a:pt x="292" y="44"/>
                    </a:lnTo>
                    <a:lnTo>
                      <a:pt x="285" y="51"/>
                    </a:lnTo>
                    <a:lnTo>
                      <a:pt x="276" y="59"/>
                    </a:lnTo>
                    <a:lnTo>
                      <a:pt x="267" y="66"/>
                    </a:lnTo>
                    <a:lnTo>
                      <a:pt x="256" y="73"/>
                    </a:lnTo>
                    <a:lnTo>
                      <a:pt x="247" y="80"/>
                    </a:lnTo>
                    <a:lnTo>
                      <a:pt x="235" y="87"/>
                    </a:lnTo>
                    <a:lnTo>
                      <a:pt x="224" y="94"/>
                    </a:lnTo>
                    <a:lnTo>
                      <a:pt x="212" y="98"/>
                    </a:lnTo>
                    <a:lnTo>
                      <a:pt x="200" y="103"/>
                    </a:lnTo>
                    <a:lnTo>
                      <a:pt x="187" y="109"/>
                    </a:lnTo>
                    <a:lnTo>
                      <a:pt x="174" y="112"/>
                    </a:lnTo>
                    <a:lnTo>
                      <a:pt x="161" y="114"/>
                    </a:lnTo>
                    <a:lnTo>
                      <a:pt x="147" y="117"/>
                    </a:lnTo>
                    <a:lnTo>
                      <a:pt x="133" y="117"/>
                    </a:lnTo>
                    <a:lnTo>
                      <a:pt x="118" y="117"/>
                    </a:lnTo>
                    <a:lnTo>
                      <a:pt x="103" y="116"/>
                    </a:lnTo>
                    <a:lnTo>
                      <a:pt x="88" y="112"/>
                    </a:lnTo>
                    <a:lnTo>
                      <a:pt x="72" y="108"/>
                    </a:lnTo>
                    <a:lnTo>
                      <a:pt x="57" y="102"/>
                    </a:lnTo>
                    <a:lnTo>
                      <a:pt x="41" y="94"/>
                    </a:lnTo>
                    <a:lnTo>
                      <a:pt x="25" y="85"/>
                    </a:lnTo>
                    <a:lnTo>
                      <a:pt x="7" y="74"/>
                    </a:lnTo>
                    <a:lnTo>
                      <a:pt x="0" y="85"/>
                    </a:lnTo>
                    <a:lnTo>
                      <a:pt x="18" y="96"/>
                    </a:lnTo>
                    <a:lnTo>
                      <a:pt x="35" y="105"/>
                    </a:lnTo>
                    <a:lnTo>
                      <a:pt x="51" y="114"/>
                    </a:lnTo>
                    <a:lnTo>
                      <a:pt x="68" y="120"/>
                    </a:lnTo>
                    <a:lnTo>
                      <a:pt x="86" y="125"/>
                    </a:lnTo>
                    <a:lnTo>
                      <a:pt x="102" y="128"/>
                    </a:lnTo>
                    <a:lnTo>
                      <a:pt x="117" y="129"/>
                    </a:lnTo>
                    <a:lnTo>
                      <a:pt x="133" y="131"/>
                    </a:lnTo>
                    <a:lnTo>
                      <a:pt x="148" y="129"/>
                    </a:lnTo>
                    <a:lnTo>
                      <a:pt x="163" y="127"/>
                    </a:lnTo>
                    <a:lnTo>
                      <a:pt x="177" y="125"/>
                    </a:lnTo>
                    <a:lnTo>
                      <a:pt x="192" y="120"/>
                    </a:lnTo>
                    <a:lnTo>
                      <a:pt x="204" y="116"/>
                    </a:lnTo>
                    <a:lnTo>
                      <a:pt x="218" y="110"/>
                    </a:lnTo>
                    <a:lnTo>
                      <a:pt x="231" y="104"/>
                    </a:lnTo>
                    <a:lnTo>
                      <a:pt x="242" y="97"/>
                    </a:lnTo>
                    <a:lnTo>
                      <a:pt x="254" y="91"/>
                    </a:lnTo>
                    <a:lnTo>
                      <a:pt x="264" y="83"/>
                    </a:lnTo>
                    <a:lnTo>
                      <a:pt x="275" y="76"/>
                    </a:lnTo>
                    <a:lnTo>
                      <a:pt x="284" y="68"/>
                    </a:lnTo>
                    <a:lnTo>
                      <a:pt x="293" y="60"/>
                    </a:lnTo>
                    <a:lnTo>
                      <a:pt x="301" y="53"/>
                    </a:lnTo>
                    <a:lnTo>
                      <a:pt x="309" y="47"/>
                    </a:lnTo>
                    <a:lnTo>
                      <a:pt x="316" y="40"/>
                    </a:lnTo>
                    <a:lnTo>
                      <a:pt x="322" y="33"/>
                    </a:lnTo>
                    <a:lnTo>
                      <a:pt x="328" y="27"/>
                    </a:lnTo>
                    <a:lnTo>
                      <a:pt x="332" y="22"/>
                    </a:lnTo>
                    <a:lnTo>
                      <a:pt x="336" y="18"/>
                    </a:lnTo>
                    <a:lnTo>
                      <a:pt x="339" y="13"/>
                    </a:lnTo>
                    <a:lnTo>
                      <a:pt x="341" y="11"/>
                    </a:lnTo>
                    <a:lnTo>
                      <a:pt x="343" y="9"/>
                    </a:lnTo>
                    <a:lnTo>
                      <a:pt x="344" y="4"/>
                    </a:lnTo>
                    <a:lnTo>
                      <a:pt x="343" y="9"/>
                    </a:lnTo>
                    <a:lnTo>
                      <a:pt x="344" y="6"/>
                    </a:lnTo>
                    <a:lnTo>
                      <a:pt x="344" y="4"/>
                    </a:lnTo>
                    <a:lnTo>
                      <a:pt x="33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66">
                <a:extLst>
                  <a:ext uri="{FF2B5EF4-FFF2-40B4-BE49-F238E27FC236}">
                    <a16:creationId xmlns:a16="http://schemas.microsoft.com/office/drawing/2014/main" id="{11C3C6D5-6BD5-4212-A0BC-3AD3020305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3683"/>
                <a:ext cx="12" cy="63"/>
              </a:xfrm>
              <a:custGeom>
                <a:avLst/>
                <a:gdLst>
                  <a:gd name="T0" fmla="*/ 0 w 20"/>
                  <a:gd name="T1" fmla="*/ 0 h 93"/>
                  <a:gd name="T2" fmla="*/ 0 w 20"/>
                  <a:gd name="T3" fmla="*/ 1 h 93"/>
                  <a:gd name="T4" fmla="*/ 1 w 20"/>
                  <a:gd name="T5" fmla="*/ 20 h 93"/>
                  <a:gd name="T6" fmla="*/ 2 w 20"/>
                  <a:gd name="T7" fmla="*/ 19 h 93"/>
                  <a:gd name="T8" fmla="*/ 2 w 20"/>
                  <a:gd name="T9" fmla="*/ 0 h 93"/>
                  <a:gd name="T10" fmla="*/ 2 w 20"/>
                  <a:gd name="T11" fmla="*/ 0 h 93"/>
                  <a:gd name="T12" fmla="*/ 0 w 20"/>
                  <a:gd name="T13" fmla="*/ 0 h 93"/>
                  <a:gd name="T14" fmla="*/ 0 w 20"/>
                  <a:gd name="T15" fmla="*/ 1 h 93"/>
                  <a:gd name="T16" fmla="*/ 0 w 20"/>
                  <a:gd name="T17" fmla="*/ 1 h 93"/>
                  <a:gd name="T18" fmla="*/ 0 w 20"/>
                  <a:gd name="T19" fmla="*/ 0 h 9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93">
                    <a:moveTo>
                      <a:pt x="0" y="0"/>
                    </a:moveTo>
                    <a:lnTo>
                      <a:pt x="0" y="1"/>
                    </a:lnTo>
                    <a:lnTo>
                      <a:pt x="7" y="93"/>
                    </a:lnTo>
                    <a:lnTo>
                      <a:pt x="20" y="92"/>
                    </a:lnTo>
                    <a:lnTo>
                      <a:pt x="13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67">
                <a:extLst>
                  <a:ext uri="{FF2B5EF4-FFF2-40B4-BE49-F238E27FC236}">
                    <a16:creationId xmlns:a16="http://schemas.microsoft.com/office/drawing/2014/main" id="{A0F85F86-2B78-48C1-B89E-8D338BB2B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3133"/>
                <a:ext cx="24" cy="550"/>
              </a:xfrm>
              <a:custGeom>
                <a:avLst/>
                <a:gdLst>
                  <a:gd name="T0" fmla="*/ 0 w 36"/>
                  <a:gd name="T1" fmla="*/ 0 h 817"/>
                  <a:gd name="T2" fmla="*/ 0 w 36"/>
                  <a:gd name="T3" fmla="*/ 1 h 817"/>
                  <a:gd name="T4" fmla="*/ 5 w 36"/>
                  <a:gd name="T5" fmla="*/ 168 h 817"/>
                  <a:gd name="T6" fmla="*/ 7 w 36"/>
                  <a:gd name="T7" fmla="*/ 168 h 817"/>
                  <a:gd name="T8" fmla="*/ 3 w 36"/>
                  <a:gd name="T9" fmla="*/ 1 h 817"/>
                  <a:gd name="T10" fmla="*/ 3 w 36"/>
                  <a:gd name="T11" fmla="*/ 1 h 817"/>
                  <a:gd name="T12" fmla="*/ 0 w 36"/>
                  <a:gd name="T13" fmla="*/ 0 h 817"/>
                  <a:gd name="T14" fmla="*/ 0 w 36"/>
                  <a:gd name="T15" fmla="*/ 1 h 817"/>
                  <a:gd name="T16" fmla="*/ 0 w 36"/>
                  <a:gd name="T17" fmla="*/ 1 h 817"/>
                  <a:gd name="T18" fmla="*/ 0 w 36"/>
                  <a:gd name="T19" fmla="*/ 0 h 8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6" h="817">
                    <a:moveTo>
                      <a:pt x="0" y="0"/>
                    </a:moveTo>
                    <a:lnTo>
                      <a:pt x="0" y="1"/>
                    </a:lnTo>
                    <a:lnTo>
                      <a:pt x="23" y="817"/>
                    </a:lnTo>
                    <a:lnTo>
                      <a:pt x="36" y="817"/>
                    </a:lnTo>
                    <a:lnTo>
                      <a:pt x="13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68">
                <a:extLst>
                  <a:ext uri="{FF2B5EF4-FFF2-40B4-BE49-F238E27FC236}">
                    <a16:creationId xmlns:a16="http://schemas.microsoft.com/office/drawing/2014/main" id="{DE497683-76D0-4453-BB99-E815F9BBC0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2697"/>
                <a:ext cx="31" cy="437"/>
              </a:xfrm>
              <a:custGeom>
                <a:avLst/>
                <a:gdLst>
                  <a:gd name="T0" fmla="*/ 8 w 45"/>
                  <a:gd name="T1" fmla="*/ 0 h 646"/>
                  <a:gd name="T2" fmla="*/ 7 w 45"/>
                  <a:gd name="T3" fmla="*/ 0 h 646"/>
                  <a:gd name="T4" fmla="*/ 0 w 45"/>
                  <a:gd name="T5" fmla="*/ 135 h 646"/>
                  <a:gd name="T6" fmla="*/ 3 w 45"/>
                  <a:gd name="T7" fmla="*/ 135 h 646"/>
                  <a:gd name="T8" fmla="*/ 10 w 45"/>
                  <a:gd name="T9" fmla="*/ 1 h 646"/>
                  <a:gd name="T10" fmla="*/ 8 w 45"/>
                  <a:gd name="T11" fmla="*/ 0 h 64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646">
                    <a:moveTo>
                      <a:pt x="38" y="0"/>
                    </a:moveTo>
                    <a:lnTo>
                      <a:pt x="32" y="0"/>
                    </a:lnTo>
                    <a:lnTo>
                      <a:pt x="0" y="645"/>
                    </a:lnTo>
                    <a:lnTo>
                      <a:pt x="13" y="646"/>
                    </a:lnTo>
                    <a:lnTo>
                      <a:pt x="45" y="1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69">
                <a:extLst>
                  <a:ext uri="{FF2B5EF4-FFF2-40B4-BE49-F238E27FC236}">
                    <a16:creationId xmlns:a16="http://schemas.microsoft.com/office/drawing/2014/main" id="{405E64E3-F16D-4554-BF31-D3DDC78AE0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678"/>
                <a:ext cx="242" cy="268"/>
              </a:xfrm>
              <a:custGeom>
                <a:avLst/>
                <a:gdLst>
                  <a:gd name="T0" fmla="*/ 39 w 364"/>
                  <a:gd name="T1" fmla="*/ 73 h 399"/>
                  <a:gd name="T2" fmla="*/ 40 w 364"/>
                  <a:gd name="T3" fmla="*/ 77 h 399"/>
                  <a:gd name="T4" fmla="*/ 42 w 364"/>
                  <a:gd name="T5" fmla="*/ 81 h 399"/>
                  <a:gd name="T6" fmla="*/ 45 w 364"/>
                  <a:gd name="T7" fmla="*/ 81 h 399"/>
                  <a:gd name="T8" fmla="*/ 49 w 364"/>
                  <a:gd name="T9" fmla="*/ 77 h 399"/>
                  <a:gd name="T10" fmla="*/ 57 w 364"/>
                  <a:gd name="T11" fmla="*/ 71 h 399"/>
                  <a:gd name="T12" fmla="*/ 63 w 364"/>
                  <a:gd name="T13" fmla="*/ 66 h 399"/>
                  <a:gd name="T14" fmla="*/ 69 w 364"/>
                  <a:gd name="T15" fmla="*/ 61 h 399"/>
                  <a:gd name="T16" fmla="*/ 71 w 364"/>
                  <a:gd name="T17" fmla="*/ 60 h 399"/>
                  <a:gd name="T18" fmla="*/ 68 w 364"/>
                  <a:gd name="T19" fmla="*/ 58 h 399"/>
                  <a:gd name="T20" fmla="*/ 64 w 364"/>
                  <a:gd name="T21" fmla="*/ 54 h 399"/>
                  <a:gd name="T22" fmla="*/ 64 w 364"/>
                  <a:gd name="T23" fmla="*/ 48 h 399"/>
                  <a:gd name="T24" fmla="*/ 62 w 364"/>
                  <a:gd name="T25" fmla="*/ 42 h 399"/>
                  <a:gd name="T26" fmla="*/ 60 w 364"/>
                  <a:gd name="T27" fmla="*/ 35 h 399"/>
                  <a:gd name="T28" fmla="*/ 58 w 364"/>
                  <a:gd name="T29" fmla="*/ 28 h 399"/>
                  <a:gd name="T30" fmla="*/ 58 w 364"/>
                  <a:gd name="T31" fmla="*/ 21 h 399"/>
                  <a:gd name="T32" fmla="*/ 61 w 364"/>
                  <a:gd name="T33" fmla="*/ 15 h 399"/>
                  <a:gd name="T34" fmla="*/ 65 w 364"/>
                  <a:gd name="T35" fmla="*/ 9 h 399"/>
                  <a:gd name="T36" fmla="*/ 66 w 364"/>
                  <a:gd name="T37" fmla="*/ 7 h 399"/>
                  <a:gd name="T38" fmla="*/ 66 w 364"/>
                  <a:gd name="T39" fmla="*/ 6 h 399"/>
                  <a:gd name="T40" fmla="*/ 66 w 364"/>
                  <a:gd name="T41" fmla="*/ 4 h 399"/>
                  <a:gd name="T42" fmla="*/ 62 w 364"/>
                  <a:gd name="T43" fmla="*/ 1 h 399"/>
                  <a:gd name="T44" fmla="*/ 55 w 364"/>
                  <a:gd name="T45" fmla="*/ 1 h 399"/>
                  <a:gd name="T46" fmla="*/ 51 w 364"/>
                  <a:gd name="T47" fmla="*/ 6 h 399"/>
                  <a:gd name="T48" fmla="*/ 49 w 364"/>
                  <a:gd name="T49" fmla="*/ 13 h 399"/>
                  <a:gd name="T50" fmla="*/ 49 w 364"/>
                  <a:gd name="T51" fmla="*/ 20 h 399"/>
                  <a:gd name="T52" fmla="*/ 47 w 364"/>
                  <a:gd name="T53" fmla="*/ 24 h 399"/>
                  <a:gd name="T54" fmla="*/ 41 w 364"/>
                  <a:gd name="T55" fmla="*/ 19 h 399"/>
                  <a:gd name="T56" fmla="*/ 31 w 364"/>
                  <a:gd name="T57" fmla="*/ 9 h 399"/>
                  <a:gd name="T58" fmla="*/ 25 w 364"/>
                  <a:gd name="T59" fmla="*/ 3 h 399"/>
                  <a:gd name="T60" fmla="*/ 21 w 364"/>
                  <a:gd name="T61" fmla="*/ 1 h 399"/>
                  <a:gd name="T62" fmla="*/ 20 w 364"/>
                  <a:gd name="T63" fmla="*/ 4 h 399"/>
                  <a:gd name="T64" fmla="*/ 21 w 364"/>
                  <a:gd name="T65" fmla="*/ 12 h 399"/>
                  <a:gd name="T66" fmla="*/ 17 w 364"/>
                  <a:gd name="T67" fmla="*/ 12 h 399"/>
                  <a:gd name="T68" fmla="*/ 15 w 364"/>
                  <a:gd name="T69" fmla="*/ 15 h 399"/>
                  <a:gd name="T70" fmla="*/ 14 w 364"/>
                  <a:gd name="T71" fmla="*/ 19 h 399"/>
                  <a:gd name="T72" fmla="*/ 6 w 364"/>
                  <a:gd name="T73" fmla="*/ 30 h 399"/>
                  <a:gd name="T74" fmla="*/ 5 w 364"/>
                  <a:gd name="T75" fmla="*/ 31 h 399"/>
                  <a:gd name="T76" fmla="*/ 2 w 364"/>
                  <a:gd name="T77" fmla="*/ 34 h 399"/>
                  <a:gd name="T78" fmla="*/ 1 w 364"/>
                  <a:gd name="T79" fmla="*/ 38 h 399"/>
                  <a:gd name="T80" fmla="*/ 1 w 364"/>
                  <a:gd name="T81" fmla="*/ 43 h 399"/>
                  <a:gd name="T82" fmla="*/ 2 w 364"/>
                  <a:gd name="T83" fmla="*/ 48 h 399"/>
                  <a:gd name="T84" fmla="*/ 5 w 364"/>
                  <a:gd name="T85" fmla="*/ 52 h 399"/>
                  <a:gd name="T86" fmla="*/ 6 w 364"/>
                  <a:gd name="T87" fmla="*/ 54 h 39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364" h="399">
                    <a:moveTo>
                      <a:pt x="31" y="271"/>
                    </a:moveTo>
                    <a:lnTo>
                      <a:pt x="79" y="311"/>
                    </a:lnTo>
                    <a:lnTo>
                      <a:pt x="197" y="362"/>
                    </a:lnTo>
                    <a:lnTo>
                      <a:pt x="197" y="364"/>
                    </a:lnTo>
                    <a:lnTo>
                      <a:pt x="199" y="370"/>
                    </a:lnTo>
                    <a:lnTo>
                      <a:pt x="203" y="377"/>
                    </a:lnTo>
                    <a:lnTo>
                      <a:pt x="206" y="385"/>
                    </a:lnTo>
                    <a:lnTo>
                      <a:pt x="211" y="392"/>
                    </a:lnTo>
                    <a:lnTo>
                      <a:pt x="215" y="398"/>
                    </a:lnTo>
                    <a:lnTo>
                      <a:pt x="221" y="399"/>
                    </a:lnTo>
                    <a:lnTo>
                      <a:pt x="227" y="397"/>
                    </a:lnTo>
                    <a:lnTo>
                      <a:pt x="231" y="394"/>
                    </a:lnTo>
                    <a:lnTo>
                      <a:pt x="237" y="388"/>
                    </a:lnTo>
                    <a:lnTo>
                      <a:pt x="245" y="383"/>
                    </a:lnTo>
                    <a:lnTo>
                      <a:pt x="254" y="375"/>
                    </a:lnTo>
                    <a:lnTo>
                      <a:pt x="265" y="367"/>
                    </a:lnTo>
                    <a:lnTo>
                      <a:pt x="276" y="357"/>
                    </a:lnTo>
                    <a:lnTo>
                      <a:pt x="289" y="349"/>
                    </a:lnTo>
                    <a:lnTo>
                      <a:pt x="301" y="340"/>
                    </a:lnTo>
                    <a:lnTo>
                      <a:pt x="313" y="331"/>
                    </a:lnTo>
                    <a:lnTo>
                      <a:pt x="324" y="323"/>
                    </a:lnTo>
                    <a:lnTo>
                      <a:pt x="335" y="314"/>
                    </a:lnTo>
                    <a:lnTo>
                      <a:pt x="344" y="307"/>
                    </a:lnTo>
                    <a:lnTo>
                      <a:pt x="352" y="301"/>
                    </a:lnTo>
                    <a:lnTo>
                      <a:pt x="358" y="296"/>
                    </a:lnTo>
                    <a:lnTo>
                      <a:pt x="363" y="294"/>
                    </a:lnTo>
                    <a:lnTo>
                      <a:pt x="364" y="293"/>
                    </a:lnTo>
                    <a:lnTo>
                      <a:pt x="362" y="293"/>
                    </a:lnTo>
                    <a:lnTo>
                      <a:pt x="357" y="291"/>
                    </a:lnTo>
                    <a:lnTo>
                      <a:pt x="349" y="287"/>
                    </a:lnTo>
                    <a:lnTo>
                      <a:pt x="342" y="282"/>
                    </a:lnTo>
                    <a:lnTo>
                      <a:pt x="334" y="276"/>
                    </a:lnTo>
                    <a:lnTo>
                      <a:pt x="328" y="268"/>
                    </a:lnTo>
                    <a:lnTo>
                      <a:pt x="325" y="257"/>
                    </a:lnTo>
                    <a:lnTo>
                      <a:pt x="326" y="244"/>
                    </a:lnTo>
                    <a:lnTo>
                      <a:pt x="327" y="238"/>
                    </a:lnTo>
                    <a:lnTo>
                      <a:pt x="326" y="228"/>
                    </a:lnTo>
                    <a:lnTo>
                      <a:pt x="324" y="219"/>
                    </a:lnTo>
                    <a:lnTo>
                      <a:pt x="320" y="209"/>
                    </a:lnTo>
                    <a:lnTo>
                      <a:pt x="317" y="197"/>
                    </a:lnTo>
                    <a:lnTo>
                      <a:pt x="312" y="186"/>
                    </a:lnTo>
                    <a:lnTo>
                      <a:pt x="307" y="173"/>
                    </a:lnTo>
                    <a:lnTo>
                      <a:pt x="303" y="160"/>
                    </a:lnTo>
                    <a:lnTo>
                      <a:pt x="299" y="148"/>
                    </a:lnTo>
                    <a:lnTo>
                      <a:pt x="296" y="136"/>
                    </a:lnTo>
                    <a:lnTo>
                      <a:pt x="295" y="124"/>
                    </a:lnTo>
                    <a:lnTo>
                      <a:pt x="294" y="112"/>
                    </a:lnTo>
                    <a:lnTo>
                      <a:pt x="296" y="102"/>
                    </a:lnTo>
                    <a:lnTo>
                      <a:pt x="299" y="91"/>
                    </a:lnTo>
                    <a:lnTo>
                      <a:pt x="305" y="82"/>
                    </a:lnTo>
                    <a:lnTo>
                      <a:pt x="314" y="74"/>
                    </a:lnTo>
                    <a:lnTo>
                      <a:pt x="322" y="60"/>
                    </a:lnTo>
                    <a:lnTo>
                      <a:pt x="328" y="51"/>
                    </a:lnTo>
                    <a:lnTo>
                      <a:pt x="332" y="44"/>
                    </a:lnTo>
                    <a:lnTo>
                      <a:pt x="335" y="39"/>
                    </a:lnTo>
                    <a:lnTo>
                      <a:pt x="336" y="36"/>
                    </a:lnTo>
                    <a:lnTo>
                      <a:pt x="337" y="35"/>
                    </a:lnTo>
                    <a:lnTo>
                      <a:pt x="337" y="34"/>
                    </a:lnTo>
                    <a:lnTo>
                      <a:pt x="337" y="32"/>
                    </a:lnTo>
                    <a:lnTo>
                      <a:pt x="339" y="29"/>
                    </a:lnTo>
                    <a:lnTo>
                      <a:pt x="339" y="24"/>
                    </a:lnTo>
                    <a:lnTo>
                      <a:pt x="337" y="19"/>
                    </a:lnTo>
                    <a:lnTo>
                      <a:pt x="335" y="13"/>
                    </a:lnTo>
                    <a:lnTo>
                      <a:pt x="330" y="7"/>
                    </a:lnTo>
                    <a:lnTo>
                      <a:pt x="322" y="3"/>
                    </a:lnTo>
                    <a:lnTo>
                      <a:pt x="311" y="0"/>
                    </a:lnTo>
                    <a:lnTo>
                      <a:pt x="294" y="0"/>
                    </a:lnTo>
                    <a:lnTo>
                      <a:pt x="280" y="3"/>
                    </a:lnTo>
                    <a:lnTo>
                      <a:pt x="269" y="9"/>
                    </a:lnTo>
                    <a:lnTo>
                      <a:pt x="261" y="18"/>
                    </a:lnTo>
                    <a:lnTo>
                      <a:pt x="257" y="28"/>
                    </a:lnTo>
                    <a:lnTo>
                      <a:pt x="253" y="39"/>
                    </a:lnTo>
                    <a:lnTo>
                      <a:pt x="251" y="52"/>
                    </a:lnTo>
                    <a:lnTo>
                      <a:pt x="250" y="65"/>
                    </a:lnTo>
                    <a:lnTo>
                      <a:pt x="250" y="77"/>
                    </a:lnTo>
                    <a:lnTo>
                      <a:pt x="250" y="89"/>
                    </a:lnTo>
                    <a:lnTo>
                      <a:pt x="250" y="99"/>
                    </a:lnTo>
                    <a:lnTo>
                      <a:pt x="247" y="109"/>
                    </a:lnTo>
                    <a:lnTo>
                      <a:pt x="245" y="114"/>
                    </a:lnTo>
                    <a:lnTo>
                      <a:pt x="242" y="118"/>
                    </a:lnTo>
                    <a:lnTo>
                      <a:pt x="236" y="118"/>
                    </a:lnTo>
                    <a:lnTo>
                      <a:pt x="228" y="113"/>
                    </a:lnTo>
                    <a:lnTo>
                      <a:pt x="208" y="94"/>
                    </a:lnTo>
                    <a:lnTo>
                      <a:pt x="191" y="74"/>
                    </a:lnTo>
                    <a:lnTo>
                      <a:pt x="176" y="58"/>
                    </a:lnTo>
                    <a:lnTo>
                      <a:pt x="161" y="44"/>
                    </a:lnTo>
                    <a:lnTo>
                      <a:pt x="148" y="31"/>
                    </a:lnTo>
                    <a:lnTo>
                      <a:pt x="138" y="21"/>
                    </a:lnTo>
                    <a:lnTo>
                      <a:pt x="128" y="14"/>
                    </a:lnTo>
                    <a:lnTo>
                      <a:pt x="121" y="8"/>
                    </a:lnTo>
                    <a:lnTo>
                      <a:pt x="114" y="6"/>
                    </a:lnTo>
                    <a:lnTo>
                      <a:pt x="108" y="6"/>
                    </a:lnTo>
                    <a:lnTo>
                      <a:pt x="105" y="8"/>
                    </a:lnTo>
                    <a:lnTo>
                      <a:pt x="102" y="13"/>
                    </a:lnTo>
                    <a:lnTo>
                      <a:pt x="102" y="21"/>
                    </a:lnTo>
                    <a:lnTo>
                      <a:pt x="102" y="30"/>
                    </a:lnTo>
                    <a:lnTo>
                      <a:pt x="103" y="44"/>
                    </a:lnTo>
                    <a:lnTo>
                      <a:pt x="107" y="59"/>
                    </a:lnTo>
                    <a:lnTo>
                      <a:pt x="97" y="56"/>
                    </a:lnTo>
                    <a:lnTo>
                      <a:pt x="88" y="57"/>
                    </a:lnTo>
                    <a:lnTo>
                      <a:pt x="83" y="59"/>
                    </a:lnTo>
                    <a:lnTo>
                      <a:pt x="78" y="64"/>
                    </a:lnTo>
                    <a:lnTo>
                      <a:pt x="76" y="69"/>
                    </a:lnTo>
                    <a:lnTo>
                      <a:pt x="75" y="74"/>
                    </a:lnTo>
                    <a:lnTo>
                      <a:pt x="75" y="77"/>
                    </a:lnTo>
                    <a:lnTo>
                      <a:pt x="75" y="79"/>
                    </a:lnTo>
                    <a:lnTo>
                      <a:pt x="70" y="95"/>
                    </a:lnTo>
                    <a:lnTo>
                      <a:pt x="50" y="102"/>
                    </a:lnTo>
                    <a:lnTo>
                      <a:pt x="31" y="145"/>
                    </a:lnTo>
                    <a:lnTo>
                      <a:pt x="30" y="147"/>
                    </a:lnTo>
                    <a:lnTo>
                      <a:pt x="29" y="147"/>
                    </a:lnTo>
                    <a:lnTo>
                      <a:pt x="25" y="149"/>
                    </a:lnTo>
                    <a:lnTo>
                      <a:pt x="22" y="151"/>
                    </a:lnTo>
                    <a:lnTo>
                      <a:pt x="18" y="155"/>
                    </a:lnTo>
                    <a:lnTo>
                      <a:pt x="14" y="159"/>
                    </a:lnTo>
                    <a:lnTo>
                      <a:pt x="9" y="164"/>
                    </a:lnTo>
                    <a:lnTo>
                      <a:pt x="4" y="172"/>
                    </a:lnTo>
                    <a:lnTo>
                      <a:pt x="2" y="179"/>
                    </a:lnTo>
                    <a:lnTo>
                      <a:pt x="1" y="186"/>
                    </a:lnTo>
                    <a:lnTo>
                      <a:pt x="0" y="194"/>
                    </a:lnTo>
                    <a:lnTo>
                      <a:pt x="1" y="202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226"/>
                    </a:lnTo>
                    <a:lnTo>
                      <a:pt x="11" y="234"/>
                    </a:lnTo>
                    <a:lnTo>
                      <a:pt x="15" y="242"/>
                    </a:lnTo>
                    <a:lnTo>
                      <a:pt x="17" y="249"/>
                    </a:lnTo>
                    <a:lnTo>
                      <a:pt x="22" y="255"/>
                    </a:lnTo>
                    <a:lnTo>
                      <a:pt x="24" y="261"/>
                    </a:lnTo>
                    <a:lnTo>
                      <a:pt x="26" y="265"/>
                    </a:lnTo>
                    <a:lnTo>
                      <a:pt x="29" y="268"/>
                    </a:lnTo>
                    <a:lnTo>
                      <a:pt x="31" y="270"/>
                    </a:lnTo>
                    <a:lnTo>
                      <a:pt x="31" y="271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70">
                <a:extLst>
                  <a:ext uri="{FF2B5EF4-FFF2-40B4-BE49-F238E27FC236}">
                    <a16:creationId xmlns:a16="http://schemas.microsoft.com/office/drawing/2014/main" id="{AE533B99-9391-4E0D-8C48-AA20AE4F6D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" y="1857"/>
                <a:ext cx="37" cy="35"/>
              </a:xfrm>
              <a:custGeom>
                <a:avLst/>
                <a:gdLst>
                  <a:gd name="T0" fmla="*/ 10 w 57"/>
                  <a:gd name="T1" fmla="*/ 9 h 52"/>
                  <a:gd name="T2" fmla="*/ 10 w 57"/>
                  <a:gd name="T3" fmla="*/ 9 h 52"/>
                  <a:gd name="T4" fmla="*/ 2 w 57"/>
                  <a:gd name="T5" fmla="*/ 0 h 52"/>
                  <a:gd name="T6" fmla="*/ 0 w 57"/>
                  <a:gd name="T7" fmla="*/ 2 h 52"/>
                  <a:gd name="T8" fmla="*/ 9 w 57"/>
                  <a:gd name="T9" fmla="*/ 10 h 52"/>
                  <a:gd name="T10" fmla="*/ 9 w 57"/>
                  <a:gd name="T11" fmla="*/ 11 h 52"/>
                  <a:gd name="T12" fmla="*/ 9 w 57"/>
                  <a:gd name="T13" fmla="*/ 10 h 52"/>
                  <a:gd name="T14" fmla="*/ 9 w 57"/>
                  <a:gd name="T15" fmla="*/ 11 h 52"/>
                  <a:gd name="T16" fmla="*/ 9 w 57"/>
                  <a:gd name="T17" fmla="*/ 11 h 52"/>
                  <a:gd name="T18" fmla="*/ 10 w 57"/>
                  <a:gd name="T19" fmla="*/ 9 h 5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7" h="52">
                    <a:moveTo>
                      <a:pt x="56" y="41"/>
                    </a:moveTo>
                    <a:lnTo>
                      <a:pt x="57" y="42"/>
                    </a:lnTo>
                    <a:lnTo>
                      <a:pt x="9" y="0"/>
                    </a:lnTo>
                    <a:lnTo>
                      <a:pt x="0" y="11"/>
                    </a:lnTo>
                    <a:lnTo>
                      <a:pt x="49" y="51"/>
                    </a:lnTo>
                    <a:lnTo>
                      <a:pt x="50" y="52"/>
                    </a:lnTo>
                    <a:lnTo>
                      <a:pt x="49" y="51"/>
                    </a:lnTo>
                    <a:lnTo>
                      <a:pt x="50" y="52"/>
                    </a:lnTo>
                    <a:lnTo>
                      <a:pt x="56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71">
                <a:extLst>
                  <a:ext uri="{FF2B5EF4-FFF2-40B4-BE49-F238E27FC236}">
                    <a16:creationId xmlns:a16="http://schemas.microsoft.com/office/drawing/2014/main" id="{12EB9FEF-C1FE-4DF5-9BDE-8C33DDE4B7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" y="1885"/>
                <a:ext cx="85" cy="42"/>
              </a:xfrm>
              <a:custGeom>
                <a:avLst/>
                <a:gdLst>
                  <a:gd name="T0" fmla="*/ 25 w 127"/>
                  <a:gd name="T1" fmla="*/ 11 h 63"/>
                  <a:gd name="T2" fmla="*/ 25 w 127"/>
                  <a:gd name="T3" fmla="*/ 10 h 63"/>
                  <a:gd name="T4" fmla="*/ 1 w 127"/>
                  <a:gd name="T5" fmla="*/ 0 h 63"/>
                  <a:gd name="T6" fmla="*/ 0 w 127"/>
                  <a:gd name="T7" fmla="*/ 2 h 63"/>
                  <a:gd name="T8" fmla="*/ 23 w 127"/>
                  <a:gd name="T9" fmla="*/ 13 h 63"/>
                  <a:gd name="T10" fmla="*/ 23 w 127"/>
                  <a:gd name="T11" fmla="*/ 11 h 63"/>
                  <a:gd name="T12" fmla="*/ 25 w 127"/>
                  <a:gd name="T13" fmla="*/ 11 h 63"/>
                  <a:gd name="T14" fmla="*/ 25 w 127"/>
                  <a:gd name="T15" fmla="*/ 10 h 63"/>
                  <a:gd name="T16" fmla="*/ 25 w 127"/>
                  <a:gd name="T17" fmla="*/ 10 h 63"/>
                  <a:gd name="T18" fmla="*/ 25 w 127"/>
                  <a:gd name="T19" fmla="*/ 11 h 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7" h="63">
                    <a:moveTo>
                      <a:pt x="127" y="55"/>
                    </a:moveTo>
                    <a:lnTo>
                      <a:pt x="123" y="50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118" y="63"/>
                    </a:lnTo>
                    <a:lnTo>
                      <a:pt x="115" y="58"/>
                    </a:lnTo>
                    <a:lnTo>
                      <a:pt x="127" y="55"/>
                    </a:lnTo>
                    <a:lnTo>
                      <a:pt x="125" y="51"/>
                    </a:lnTo>
                    <a:lnTo>
                      <a:pt x="123" y="50"/>
                    </a:lnTo>
                    <a:lnTo>
                      <a:pt x="127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72">
                <a:extLst>
                  <a:ext uri="{FF2B5EF4-FFF2-40B4-BE49-F238E27FC236}">
                    <a16:creationId xmlns:a16="http://schemas.microsoft.com/office/drawing/2014/main" id="{DCE37146-65B1-4A85-8621-6ABA5BCA82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" y="1921"/>
                <a:ext cx="26" cy="31"/>
              </a:xfrm>
              <a:custGeom>
                <a:avLst/>
                <a:gdLst>
                  <a:gd name="T0" fmla="*/ 5 w 40"/>
                  <a:gd name="T1" fmla="*/ 7 h 45"/>
                  <a:gd name="T2" fmla="*/ 5 w 40"/>
                  <a:gd name="T3" fmla="*/ 7 h 45"/>
                  <a:gd name="T4" fmla="*/ 5 w 40"/>
                  <a:gd name="T5" fmla="*/ 7 h 45"/>
                  <a:gd name="T6" fmla="*/ 5 w 40"/>
                  <a:gd name="T7" fmla="*/ 7 h 45"/>
                  <a:gd name="T8" fmla="*/ 5 w 40"/>
                  <a:gd name="T9" fmla="*/ 6 h 45"/>
                  <a:gd name="T10" fmla="*/ 4 w 40"/>
                  <a:gd name="T11" fmla="*/ 5 h 45"/>
                  <a:gd name="T12" fmla="*/ 3 w 40"/>
                  <a:gd name="T13" fmla="*/ 3 h 45"/>
                  <a:gd name="T14" fmla="*/ 3 w 40"/>
                  <a:gd name="T15" fmla="*/ 1 h 45"/>
                  <a:gd name="T16" fmla="*/ 2 w 40"/>
                  <a:gd name="T17" fmla="*/ 1 h 45"/>
                  <a:gd name="T18" fmla="*/ 2 w 40"/>
                  <a:gd name="T19" fmla="*/ 0 h 45"/>
                  <a:gd name="T20" fmla="*/ 0 w 40"/>
                  <a:gd name="T21" fmla="*/ 1 h 45"/>
                  <a:gd name="T22" fmla="*/ 0 w 40"/>
                  <a:gd name="T23" fmla="*/ 1 h 45"/>
                  <a:gd name="T24" fmla="*/ 1 w 40"/>
                  <a:gd name="T25" fmla="*/ 3 h 45"/>
                  <a:gd name="T26" fmla="*/ 1 w 40"/>
                  <a:gd name="T27" fmla="*/ 4 h 45"/>
                  <a:gd name="T28" fmla="*/ 2 w 40"/>
                  <a:gd name="T29" fmla="*/ 6 h 45"/>
                  <a:gd name="T30" fmla="*/ 3 w 40"/>
                  <a:gd name="T31" fmla="*/ 8 h 45"/>
                  <a:gd name="T32" fmla="*/ 4 w 40"/>
                  <a:gd name="T33" fmla="*/ 9 h 45"/>
                  <a:gd name="T34" fmla="*/ 5 w 40"/>
                  <a:gd name="T35" fmla="*/ 10 h 45"/>
                  <a:gd name="T36" fmla="*/ 7 w 40"/>
                  <a:gd name="T37" fmla="*/ 9 h 45"/>
                  <a:gd name="T38" fmla="*/ 7 w 40"/>
                  <a:gd name="T39" fmla="*/ 9 h 45"/>
                  <a:gd name="T40" fmla="*/ 5 w 40"/>
                  <a:gd name="T41" fmla="*/ 7 h 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45">
                    <a:moveTo>
                      <a:pt x="31" y="31"/>
                    </a:moveTo>
                    <a:lnTo>
                      <a:pt x="31" y="31"/>
                    </a:lnTo>
                    <a:lnTo>
                      <a:pt x="30" y="32"/>
                    </a:lnTo>
                    <a:lnTo>
                      <a:pt x="29" y="31"/>
                    </a:lnTo>
                    <a:lnTo>
                      <a:pt x="24" y="27"/>
                    </a:lnTo>
                    <a:lnTo>
                      <a:pt x="21" y="21"/>
                    </a:lnTo>
                    <a:lnTo>
                      <a:pt x="17" y="14"/>
                    </a:lnTo>
                    <a:lnTo>
                      <a:pt x="15" y="7"/>
                    </a:lnTo>
                    <a:lnTo>
                      <a:pt x="13" y="1"/>
                    </a:lnTo>
                    <a:lnTo>
                      <a:pt x="12" y="0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6" y="19"/>
                    </a:lnTo>
                    <a:lnTo>
                      <a:pt x="10" y="27"/>
                    </a:lnTo>
                    <a:lnTo>
                      <a:pt x="15" y="34"/>
                    </a:lnTo>
                    <a:lnTo>
                      <a:pt x="21" y="41"/>
                    </a:lnTo>
                    <a:lnTo>
                      <a:pt x="31" y="45"/>
                    </a:lnTo>
                    <a:lnTo>
                      <a:pt x="40" y="40"/>
                    </a:lnTo>
                    <a:lnTo>
                      <a:pt x="3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73">
                <a:extLst>
                  <a:ext uri="{FF2B5EF4-FFF2-40B4-BE49-F238E27FC236}">
                    <a16:creationId xmlns:a16="http://schemas.microsoft.com/office/drawing/2014/main" id="{76B6C798-859A-4197-92C3-0431B5E98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" y="1871"/>
                <a:ext cx="103" cy="79"/>
              </a:xfrm>
              <a:custGeom>
                <a:avLst/>
                <a:gdLst>
                  <a:gd name="T0" fmla="*/ 26 w 156"/>
                  <a:gd name="T1" fmla="*/ 3 h 115"/>
                  <a:gd name="T2" fmla="*/ 26 w 156"/>
                  <a:gd name="T3" fmla="*/ 1 h 115"/>
                  <a:gd name="T4" fmla="*/ 26 w 156"/>
                  <a:gd name="T5" fmla="*/ 1 h 115"/>
                  <a:gd name="T6" fmla="*/ 25 w 156"/>
                  <a:gd name="T7" fmla="*/ 1 h 115"/>
                  <a:gd name="T8" fmla="*/ 24 w 156"/>
                  <a:gd name="T9" fmla="*/ 2 h 115"/>
                  <a:gd name="T10" fmla="*/ 22 w 156"/>
                  <a:gd name="T11" fmla="*/ 3 h 115"/>
                  <a:gd name="T12" fmla="*/ 21 w 156"/>
                  <a:gd name="T13" fmla="*/ 5 h 115"/>
                  <a:gd name="T14" fmla="*/ 18 w 156"/>
                  <a:gd name="T15" fmla="*/ 7 h 115"/>
                  <a:gd name="T16" fmla="*/ 17 w 156"/>
                  <a:gd name="T17" fmla="*/ 9 h 115"/>
                  <a:gd name="T18" fmla="*/ 15 w 156"/>
                  <a:gd name="T19" fmla="*/ 11 h 115"/>
                  <a:gd name="T20" fmla="*/ 12 w 156"/>
                  <a:gd name="T21" fmla="*/ 13 h 115"/>
                  <a:gd name="T22" fmla="*/ 10 w 156"/>
                  <a:gd name="T23" fmla="*/ 15 h 115"/>
                  <a:gd name="T24" fmla="*/ 7 w 156"/>
                  <a:gd name="T25" fmla="*/ 17 h 115"/>
                  <a:gd name="T26" fmla="*/ 5 w 156"/>
                  <a:gd name="T27" fmla="*/ 19 h 115"/>
                  <a:gd name="T28" fmla="*/ 4 w 156"/>
                  <a:gd name="T29" fmla="*/ 21 h 115"/>
                  <a:gd name="T30" fmla="*/ 2 w 156"/>
                  <a:gd name="T31" fmla="*/ 22 h 115"/>
                  <a:gd name="T32" fmla="*/ 1 w 156"/>
                  <a:gd name="T33" fmla="*/ 23 h 115"/>
                  <a:gd name="T34" fmla="*/ 0 w 156"/>
                  <a:gd name="T35" fmla="*/ 23 h 115"/>
                  <a:gd name="T36" fmla="*/ 2 w 156"/>
                  <a:gd name="T37" fmla="*/ 25 h 115"/>
                  <a:gd name="T38" fmla="*/ 3 w 156"/>
                  <a:gd name="T39" fmla="*/ 25 h 115"/>
                  <a:gd name="T40" fmla="*/ 4 w 156"/>
                  <a:gd name="T41" fmla="*/ 24 h 115"/>
                  <a:gd name="T42" fmla="*/ 5 w 156"/>
                  <a:gd name="T43" fmla="*/ 22 h 115"/>
                  <a:gd name="T44" fmla="*/ 7 w 156"/>
                  <a:gd name="T45" fmla="*/ 21 h 115"/>
                  <a:gd name="T46" fmla="*/ 9 w 156"/>
                  <a:gd name="T47" fmla="*/ 19 h 115"/>
                  <a:gd name="T48" fmla="*/ 11 w 156"/>
                  <a:gd name="T49" fmla="*/ 17 h 115"/>
                  <a:gd name="T50" fmla="*/ 13 w 156"/>
                  <a:gd name="T51" fmla="*/ 15 h 115"/>
                  <a:gd name="T52" fmla="*/ 16 w 156"/>
                  <a:gd name="T53" fmla="*/ 13 h 115"/>
                  <a:gd name="T54" fmla="*/ 18 w 156"/>
                  <a:gd name="T55" fmla="*/ 11 h 115"/>
                  <a:gd name="T56" fmla="*/ 20 w 156"/>
                  <a:gd name="T57" fmla="*/ 9 h 115"/>
                  <a:gd name="T58" fmla="*/ 22 w 156"/>
                  <a:gd name="T59" fmla="*/ 8 h 115"/>
                  <a:gd name="T60" fmla="*/ 24 w 156"/>
                  <a:gd name="T61" fmla="*/ 5 h 115"/>
                  <a:gd name="T62" fmla="*/ 25 w 156"/>
                  <a:gd name="T63" fmla="*/ 5 h 115"/>
                  <a:gd name="T64" fmla="*/ 26 w 156"/>
                  <a:gd name="T65" fmla="*/ 3 h 115"/>
                  <a:gd name="T66" fmla="*/ 28 w 156"/>
                  <a:gd name="T67" fmla="*/ 3 h 115"/>
                  <a:gd name="T68" fmla="*/ 28 w 156"/>
                  <a:gd name="T69" fmla="*/ 2 h 115"/>
                  <a:gd name="T70" fmla="*/ 27 w 156"/>
                  <a:gd name="T71" fmla="*/ 0 h 115"/>
                  <a:gd name="T72" fmla="*/ 28 w 156"/>
                  <a:gd name="T73" fmla="*/ 2 h 115"/>
                  <a:gd name="T74" fmla="*/ 30 w 156"/>
                  <a:gd name="T75" fmla="*/ 1 h 115"/>
                  <a:gd name="T76" fmla="*/ 27 w 156"/>
                  <a:gd name="T77" fmla="*/ 0 h 115"/>
                  <a:gd name="T78" fmla="*/ 26 w 156"/>
                  <a:gd name="T79" fmla="*/ 3 h 115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56" h="115">
                    <a:moveTo>
                      <a:pt x="140" y="14"/>
                    </a:moveTo>
                    <a:lnTo>
                      <a:pt x="138" y="2"/>
                    </a:lnTo>
                    <a:lnTo>
                      <a:pt x="136" y="2"/>
                    </a:lnTo>
                    <a:lnTo>
                      <a:pt x="133" y="6"/>
                    </a:lnTo>
                    <a:lnTo>
                      <a:pt x="127" y="10"/>
                    </a:lnTo>
                    <a:lnTo>
                      <a:pt x="119" y="16"/>
                    </a:lnTo>
                    <a:lnTo>
                      <a:pt x="110" y="23"/>
                    </a:lnTo>
                    <a:lnTo>
                      <a:pt x="98" y="31"/>
                    </a:lnTo>
                    <a:lnTo>
                      <a:pt x="88" y="39"/>
                    </a:lnTo>
                    <a:lnTo>
                      <a:pt x="75" y="48"/>
                    </a:lnTo>
                    <a:lnTo>
                      <a:pt x="62" y="58"/>
                    </a:lnTo>
                    <a:lnTo>
                      <a:pt x="51" y="67"/>
                    </a:lnTo>
                    <a:lnTo>
                      <a:pt x="39" y="76"/>
                    </a:lnTo>
                    <a:lnTo>
                      <a:pt x="28" y="84"/>
                    </a:lnTo>
                    <a:lnTo>
                      <a:pt x="19" y="91"/>
                    </a:lnTo>
                    <a:lnTo>
                      <a:pt x="11" y="98"/>
                    </a:lnTo>
                    <a:lnTo>
                      <a:pt x="5" y="102"/>
                    </a:lnTo>
                    <a:lnTo>
                      <a:pt x="0" y="106"/>
                    </a:lnTo>
                    <a:lnTo>
                      <a:pt x="9" y="115"/>
                    </a:lnTo>
                    <a:lnTo>
                      <a:pt x="13" y="113"/>
                    </a:lnTo>
                    <a:lnTo>
                      <a:pt x="19" y="108"/>
                    </a:lnTo>
                    <a:lnTo>
                      <a:pt x="27" y="101"/>
                    </a:lnTo>
                    <a:lnTo>
                      <a:pt x="37" y="94"/>
                    </a:lnTo>
                    <a:lnTo>
                      <a:pt x="47" y="85"/>
                    </a:lnTo>
                    <a:lnTo>
                      <a:pt x="58" y="77"/>
                    </a:lnTo>
                    <a:lnTo>
                      <a:pt x="70" y="68"/>
                    </a:lnTo>
                    <a:lnTo>
                      <a:pt x="83" y="59"/>
                    </a:lnTo>
                    <a:lnTo>
                      <a:pt x="95" y="49"/>
                    </a:lnTo>
                    <a:lnTo>
                      <a:pt x="106" y="41"/>
                    </a:lnTo>
                    <a:lnTo>
                      <a:pt x="117" y="33"/>
                    </a:lnTo>
                    <a:lnTo>
                      <a:pt x="126" y="26"/>
                    </a:lnTo>
                    <a:lnTo>
                      <a:pt x="134" y="21"/>
                    </a:lnTo>
                    <a:lnTo>
                      <a:pt x="141" y="16"/>
                    </a:lnTo>
                    <a:lnTo>
                      <a:pt x="144" y="13"/>
                    </a:lnTo>
                    <a:lnTo>
                      <a:pt x="145" y="11"/>
                    </a:lnTo>
                    <a:lnTo>
                      <a:pt x="143" y="0"/>
                    </a:lnTo>
                    <a:lnTo>
                      <a:pt x="145" y="11"/>
                    </a:lnTo>
                    <a:lnTo>
                      <a:pt x="156" y="5"/>
                    </a:lnTo>
                    <a:lnTo>
                      <a:pt x="143" y="0"/>
                    </a:lnTo>
                    <a:lnTo>
                      <a:pt x="14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74">
                <a:extLst>
                  <a:ext uri="{FF2B5EF4-FFF2-40B4-BE49-F238E27FC236}">
                    <a16:creationId xmlns:a16="http://schemas.microsoft.com/office/drawing/2014/main" id="{0E359CCA-3BCF-491A-BB87-F988DAC496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7" y="1843"/>
                <a:ext cx="32" cy="37"/>
              </a:xfrm>
              <a:custGeom>
                <a:avLst/>
                <a:gdLst>
                  <a:gd name="T0" fmla="*/ 0 w 46"/>
                  <a:gd name="T1" fmla="*/ 0 h 57"/>
                  <a:gd name="T2" fmla="*/ 0 w 46"/>
                  <a:gd name="T3" fmla="*/ 0 h 57"/>
                  <a:gd name="T4" fmla="*/ 0 w 46"/>
                  <a:gd name="T5" fmla="*/ 3 h 57"/>
                  <a:gd name="T6" fmla="*/ 1 w 46"/>
                  <a:gd name="T7" fmla="*/ 5 h 57"/>
                  <a:gd name="T8" fmla="*/ 2 w 46"/>
                  <a:gd name="T9" fmla="*/ 6 h 57"/>
                  <a:gd name="T10" fmla="*/ 4 w 46"/>
                  <a:gd name="T11" fmla="*/ 8 h 57"/>
                  <a:gd name="T12" fmla="*/ 6 w 46"/>
                  <a:gd name="T13" fmla="*/ 9 h 57"/>
                  <a:gd name="T14" fmla="*/ 8 w 46"/>
                  <a:gd name="T15" fmla="*/ 9 h 57"/>
                  <a:gd name="T16" fmla="*/ 10 w 46"/>
                  <a:gd name="T17" fmla="*/ 10 h 57"/>
                  <a:gd name="T18" fmla="*/ 10 w 46"/>
                  <a:gd name="T19" fmla="*/ 10 h 57"/>
                  <a:gd name="T20" fmla="*/ 10 w 46"/>
                  <a:gd name="T21" fmla="*/ 8 h 57"/>
                  <a:gd name="T22" fmla="*/ 10 w 46"/>
                  <a:gd name="T23" fmla="*/ 8 h 57"/>
                  <a:gd name="T24" fmla="*/ 9 w 46"/>
                  <a:gd name="T25" fmla="*/ 8 h 57"/>
                  <a:gd name="T26" fmla="*/ 8 w 46"/>
                  <a:gd name="T27" fmla="*/ 6 h 57"/>
                  <a:gd name="T28" fmla="*/ 6 w 46"/>
                  <a:gd name="T29" fmla="*/ 6 h 57"/>
                  <a:gd name="T30" fmla="*/ 5 w 46"/>
                  <a:gd name="T31" fmla="*/ 5 h 57"/>
                  <a:gd name="T32" fmla="*/ 3 w 46"/>
                  <a:gd name="T33" fmla="*/ 4 h 57"/>
                  <a:gd name="T34" fmla="*/ 3 w 46"/>
                  <a:gd name="T35" fmla="*/ 3 h 57"/>
                  <a:gd name="T36" fmla="*/ 3 w 46"/>
                  <a:gd name="T37" fmla="*/ 1 h 57"/>
                  <a:gd name="T38" fmla="*/ 3 w 46"/>
                  <a:gd name="T39" fmla="*/ 1 h 57"/>
                  <a:gd name="T40" fmla="*/ 0 w 46"/>
                  <a:gd name="T41" fmla="*/ 0 h 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6" h="57">
                    <a:moveTo>
                      <a:pt x="0" y="0"/>
                    </a:moveTo>
                    <a:lnTo>
                      <a:pt x="0" y="0"/>
                    </a:lnTo>
                    <a:lnTo>
                      <a:pt x="0" y="15"/>
                    </a:lnTo>
                    <a:lnTo>
                      <a:pt x="3" y="27"/>
                    </a:lnTo>
                    <a:lnTo>
                      <a:pt x="10" y="37"/>
                    </a:lnTo>
                    <a:lnTo>
                      <a:pt x="18" y="44"/>
                    </a:lnTo>
                    <a:lnTo>
                      <a:pt x="28" y="50"/>
                    </a:lnTo>
                    <a:lnTo>
                      <a:pt x="36" y="53"/>
                    </a:lnTo>
                    <a:lnTo>
                      <a:pt x="41" y="56"/>
                    </a:lnTo>
                    <a:lnTo>
                      <a:pt x="43" y="57"/>
                    </a:lnTo>
                    <a:lnTo>
                      <a:pt x="46" y="43"/>
                    </a:lnTo>
                    <a:lnTo>
                      <a:pt x="45" y="43"/>
                    </a:lnTo>
                    <a:lnTo>
                      <a:pt x="40" y="42"/>
                    </a:lnTo>
                    <a:lnTo>
                      <a:pt x="33" y="38"/>
                    </a:lnTo>
                    <a:lnTo>
                      <a:pt x="26" y="34"/>
                    </a:lnTo>
                    <a:lnTo>
                      <a:pt x="20" y="29"/>
                    </a:lnTo>
                    <a:lnTo>
                      <a:pt x="15" y="22"/>
                    </a:lnTo>
                    <a:lnTo>
                      <a:pt x="13" y="14"/>
                    </a:lnTo>
                    <a:lnTo>
                      <a:pt x="14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75">
                <a:extLst>
                  <a:ext uri="{FF2B5EF4-FFF2-40B4-BE49-F238E27FC236}">
                    <a16:creationId xmlns:a16="http://schemas.microsoft.com/office/drawing/2014/main" id="{E094C22D-28D2-40CF-AD03-968980D5A6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7" y="1725"/>
                <a:ext cx="30" cy="119"/>
              </a:xfrm>
              <a:custGeom>
                <a:avLst/>
                <a:gdLst>
                  <a:gd name="T0" fmla="*/ 4 w 45"/>
                  <a:gd name="T1" fmla="*/ 1 h 179"/>
                  <a:gd name="T2" fmla="*/ 5 w 45"/>
                  <a:gd name="T3" fmla="*/ 0 h 179"/>
                  <a:gd name="T4" fmla="*/ 3 w 45"/>
                  <a:gd name="T5" fmla="*/ 2 h 179"/>
                  <a:gd name="T6" fmla="*/ 1 w 45"/>
                  <a:gd name="T7" fmla="*/ 4 h 179"/>
                  <a:gd name="T8" fmla="*/ 1 w 45"/>
                  <a:gd name="T9" fmla="*/ 6 h 179"/>
                  <a:gd name="T10" fmla="*/ 0 w 45"/>
                  <a:gd name="T11" fmla="*/ 9 h 179"/>
                  <a:gd name="T12" fmla="*/ 0 w 45"/>
                  <a:gd name="T13" fmla="*/ 11 h 179"/>
                  <a:gd name="T14" fmla="*/ 1 w 45"/>
                  <a:gd name="T15" fmla="*/ 14 h 179"/>
                  <a:gd name="T16" fmla="*/ 1 w 45"/>
                  <a:gd name="T17" fmla="*/ 17 h 179"/>
                  <a:gd name="T18" fmla="*/ 2 w 45"/>
                  <a:gd name="T19" fmla="*/ 19 h 179"/>
                  <a:gd name="T20" fmla="*/ 3 w 45"/>
                  <a:gd name="T21" fmla="*/ 21 h 179"/>
                  <a:gd name="T22" fmla="*/ 3 w 45"/>
                  <a:gd name="T23" fmla="*/ 23 h 179"/>
                  <a:gd name="T24" fmla="*/ 5 w 45"/>
                  <a:gd name="T25" fmla="*/ 26 h 179"/>
                  <a:gd name="T26" fmla="*/ 5 w 45"/>
                  <a:gd name="T27" fmla="*/ 27 h 179"/>
                  <a:gd name="T28" fmla="*/ 6 w 45"/>
                  <a:gd name="T29" fmla="*/ 30 h 179"/>
                  <a:gd name="T30" fmla="*/ 6 w 45"/>
                  <a:gd name="T31" fmla="*/ 31 h 179"/>
                  <a:gd name="T32" fmla="*/ 6 w 45"/>
                  <a:gd name="T33" fmla="*/ 33 h 179"/>
                  <a:gd name="T34" fmla="*/ 6 w 45"/>
                  <a:gd name="T35" fmla="*/ 34 h 179"/>
                  <a:gd name="T36" fmla="*/ 9 w 45"/>
                  <a:gd name="T37" fmla="*/ 35 h 179"/>
                  <a:gd name="T38" fmla="*/ 9 w 45"/>
                  <a:gd name="T39" fmla="*/ 33 h 179"/>
                  <a:gd name="T40" fmla="*/ 9 w 45"/>
                  <a:gd name="T41" fmla="*/ 31 h 179"/>
                  <a:gd name="T42" fmla="*/ 8 w 45"/>
                  <a:gd name="T43" fmla="*/ 29 h 179"/>
                  <a:gd name="T44" fmla="*/ 7 w 45"/>
                  <a:gd name="T45" fmla="*/ 27 h 179"/>
                  <a:gd name="T46" fmla="*/ 7 w 45"/>
                  <a:gd name="T47" fmla="*/ 25 h 179"/>
                  <a:gd name="T48" fmla="*/ 6 w 45"/>
                  <a:gd name="T49" fmla="*/ 23 h 179"/>
                  <a:gd name="T50" fmla="*/ 5 w 45"/>
                  <a:gd name="T51" fmla="*/ 20 h 179"/>
                  <a:gd name="T52" fmla="*/ 4 w 45"/>
                  <a:gd name="T53" fmla="*/ 18 h 179"/>
                  <a:gd name="T54" fmla="*/ 3 w 45"/>
                  <a:gd name="T55" fmla="*/ 15 h 179"/>
                  <a:gd name="T56" fmla="*/ 3 w 45"/>
                  <a:gd name="T57" fmla="*/ 13 h 179"/>
                  <a:gd name="T58" fmla="*/ 3 w 45"/>
                  <a:gd name="T59" fmla="*/ 11 h 179"/>
                  <a:gd name="T60" fmla="*/ 3 w 45"/>
                  <a:gd name="T61" fmla="*/ 9 h 179"/>
                  <a:gd name="T62" fmla="*/ 3 w 45"/>
                  <a:gd name="T63" fmla="*/ 7 h 179"/>
                  <a:gd name="T64" fmla="*/ 3 w 45"/>
                  <a:gd name="T65" fmla="*/ 5 h 179"/>
                  <a:gd name="T66" fmla="*/ 5 w 45"/>
                  <a:gd name="T67" fmla="*/ 3 h 179"/>
                  <a:gd name="T68" fmla="*/ 6 w 45"/>
                  <a:gd name="T69" fmla="*/ 2 h 179"/>
                  <a:gd name="T70" fmla="*/ 6 w 45"/>
                  <a:gd name="T71" fmla="*/ 1 h 179"/>
                  <a:gd name="T72" fmla="*/ 6 w 45"/>
                  <a:gd name="T73" fmla="*/ 2 h 179"/>
                  <a:gd name="T74" fmla="*/ 6 w 45"/>
                  <a:gd name="T75" fmla="*/ 2 h 179"/>
                  <a:gd name="T76" fmla="*/ 6 w 45"/>
                  <a:gd name="T77" fmla="*/ 1 h 179"/>
                  <a:gd name="T78" fmla="*/ 4 w 45"/>
                  <a:gd name="T79" fmla="*/ 1 h 17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5" h="179">
                    <a:moveTo>
                      <a:pt x="21" y="3"/>
                    </a:moveTo>
                    <a:lnTo>
                      <a:pt x="23" y="0"/>
                    </a:lnTo>
                    <a:lnTo>
                      <a:pt x="13" y="9"/>
                    </a:lnTo>
                    <a:lnTo>
                      <a:pt x="6" y="20"/>
                    </a:lnTo>
                    <a:lnTo>
                      <a:pt x="1" y="31"/>
                    </a:lnTo>
                    <a:lnTo>
                      <a:pt x="0" y="44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2"/>
                    </a:lnTo>
                    <a:lnTo>
                      <a:pt x="9" y="95"/>
                    </a:lnTo>
                    <a:lnTo>
                      <a:pt x="13" y="107"/>
                    </a:lnTo>
                    <a:lnTo>
                      <a:pt x="17" y="120"/>
                    </a:lnTo>
                    <a:lnTo>
                      <a:pt x="22" y="132"/>
                    </a:lnTo>
                    <a:lnTo>
                      <a:pt x="26" y="142"/>
                    </a:lnTo>
                    <a:lnTo>
                      <a:pt x="30" y="153"/>
                    </a:lnTo>
                    <a:lnTo>
                      <a:pt x="31" y="161"/>
                    </a:lnTo>
                    <a:lnTo>
                      <a:pt x="32" y="170"/>
                    </a:lnTo>
                    <a:lnTo>
                      <a:pt x="31" y="175"/>
                    </a:lnTo>
                    <a:lnTo>
                      <a:pt x="45" y="179"/>
                    </a:lnTo>
                    <a:lnTo>
                      <a:pt x="45" y="170"/>
                    </a:lnTo>
                    <a:lnTo>
                      <a:pt x="45" y="160"/>
                    </a:lnTo>
                    <a:lnTo>
                      <a:pt x="41" y="149"/>
                    </a:lnTo>
                    <a:lnTo>
                      <a:pt x="38" y="138"/>
                    </a:lnTo>
                    <a:lnTo>
                      <a:pt x="34" y="127"/>
                    </a:lnTo>
                    <a:lnTo>
                      <a:pt x="30" y="115"/>
                    </a:lnTo>
                    <a:lnTo>
                      <a:pt x="25" y="103"/>
                    </a:lnTo>
                    <a:lnTo>
                      <a:pt x="21" y="91"/>
                    </a:lnTo>
                    <a:lnTo>
                      <a:pt x="17" y="79"/>
                    </a:lnTo>
                    <a:lnTo>
                      <a:pt x="15" y="66"/>
                    </a:lnTo>
                    <a:lnTo>
                      <a:pt x="13" y="56"/>
                    </a:lnTo>
                    <a:lnTo>
                      <a:pt x="13" y="45"/>
                    </a:lnTo>
                    <a:lnTo>
                      <a:pt x="15" y="35"/>
                    </a:lnTo>
                    <a:lnTo>
                      <a:pt x="17" y="26"/>
                    </a:lnTo>
                    <a:lnTo>
                      <a:pt x="23" y="17"/>
                    </a:lnTo>
                    <a:lnTo>
                      <a:pt x="30" y="11"/>
                    </a:lnTo>
                    <a:lnTo>
                      <a:pt x="32" y="8"/>
                    </a:lnTo>
                    <a:lnTo>
                      <a:pt x="30" y="11"/>
                    </a:lnTo>
                    <a:lnTo>
                      <a:pt x="31" y="11"/>
                    </a:lnTo>
                    <a:lnTo>
                      <a:pt x="32" y="8"/>
                    </a:lnTo>
                    <a:lnTo>
                      <a:pt x="21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76">
                <a:extLst>
                  <a:ext uri="{FF2B5EF4-FFF2-40B4-BE49-F238E27FC236}">
                    <a16:creationId xmlns:a16="http://schemas.microsoft.com/office/drawing/2014/main" id="{FD16E319-88E0-46DA-8868-9B24147AA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" y="1698"/>
                <a:ext cx="23" cy="31"/>
              </a:xfrm>
              <a:custGeom>
                <a:avLst/>
                <a:gdLst>
                  <a:gd name="T0" fmla="*/ 5 w 34"/>
                  <a:gd name="T1" fmla="*/ 1 h 47"/>
                  <a:gd name="T2" fmla="*/ 6 w 34"/>
                  <a:gd name="T3" fmla="*/ 1 h 47"/>
                  <a:gd name="T4" fmla="*/ 5 w 34"/>
                  <a:gd name="T5" fmla="*/ 0 h 47"/>
                  <a:gd name="T6" fmla="*/ 5 w 34"/>
                  <a:gd name="T7" fmla="*/ 1 h 47"/>
                  <a:gd name="T8" fmla="*/ 4 w 34"/>
                  <a:gd name="T9" fmla="*/ 1 h 47"/>
                  <a:gd name="T10" fmla="*/ 4 w 34"/>
                  <a:gd name="T11" fmla="*/ 1 h 47"/>
                  <a:gd name="T12" fmla="*/ 3 w 34"/>
                  <a:gd name="T13" fmla="*/ 2 h 47"/>
                  <a:gd name="T14" fmla="*/ 3 w 34"/>
                  <a:gd name="T15" fmla="*/ 3 h 47"/>
                  <a:gd name="T16" fmla="*/ 1 w 34"/>
                  <a:gd name="T17" fmla="*/ 6 h 47"/>
                  <a:gd name="T18" fmla="*/ 0 w 34"/>
                  <a:gd name="T19" fmla="*/ 8 h 47"/>
                  <a:gd name="T20" fmla="*/ 2 w 34"/>
                  <a:gd name="T21" fmla="*/ 9 h 47"/>
                  <a:gd name="T22" fmla="*/ 4 w 34"/>
                  <a:gd name="T23" fmla="*/ 7 h 47"/>
                  <a:gd name="T24" fmla="*/ 5 w 34"/>
                  <a:gd name="T25" fmla="*/ 5 h 47"/>
                  <a:gd name="T26" fmla="*/ 6 w 34"/>
                  <a:gd name="T27" fmla="*/ 3 h 47"/>
                  <a:gd name="T28" fmla="*/ 6 w 34"/>
                  <a:gd name="T29" fmla="*/ 3 h 47"/>
                  <a:gd name="T30" fmla="*/ 7 w 34"/>
                  <a:gd name="T31" fmla="*/ 2 h 47"/>
                  <a:gd name="T32" fmla="*/ 7 w 34"/>
                  <a:gd name="T33" fmla="*/ 1 h 47"/>
                  <a:gd name="T34" fmla="*/ 7 w 34"/>
                  <a:gd name="T35" fmla="*/ 2 h 47"/>
                  <a:gd name="T36" fmla="*/ 6 w 34"/>
                  <a:gd name="T37" fmla="*/ 1 h 47"/>
                  <a:gd name="T38" fmla="*/ 7 w 34"/>
                  <a:gd name="T39" fmla="*/ 1 h 47"/>
                  <a:gd name="T40" fmla="*/ 7 w 34"/>
                  <a:gd name="T41" fmla="*/ 1 h 47"/>
                  <a:gd name="T42" fmla="*/ 7 w 34"/>
                  <a:gd name="T43" fmla="*/ 1 h 47"/>
                  <a:gd name="T44" fmla="*/ 7 w 34"/>
                  <a:gd name="T45" fmla="*/ 1 h 47"/>
                  <a:gd name="T46" fmla="*/ 5 w 34"/>
                  <a:gd name="T47" fmla="*/ 1 h 47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4" h="47">
                    <a:moveTo>
                      <a:pt x="23" y="3"/>
                    </a:moveTo>
                    <a:lnTo>
                      <a:pt x="28" y="5"/>
                    </a:lnTo>
                    <a:lnTo>
                      <a:pt x="24" y="0"/>
                    </a:lnTo>
                    <a:lnTo>
                      <a:pt x="23" y="2"/>
                    </a:lnTo>
                    <a:lnTo>
                      <a:pt x="21" y="5"/>
                    </a:lnTo>
                    <a:lnTo>
                      <a:pt x="20" y="7"/>
                    </a:lnTo>
                    <a:lnTo>
                      <a:pt x="17" y="12"/>
                    </a:lnTo>
                    <a:lnTo>
                      <a:pt x="13" y="18"/>
                    </a:lnTo>
                    <a:lnTo>
                      <a:pt x="8" y="29"/>
                    </a:lnTo>
                    <a:lnTo>
                      <a:pt x="0" y="42"/>
                    </a:lnTo>
                    <a:lnTo>
                      <a:pt x="11" y="47"/>
                    </a:lnTo>
                    <a:lnTo>
                      <a:pt x="19" y="35"/>
                    </a:lnTo>
                    <a:lnTo>
                      <a:pt x="24" y="24"/>
                    </a:lnTo>
                    <a:lnTo>
                      <a:pt x="28" y="17"/>
                    </a:lnTo>
                    <a:lnTo>
                      <a:pt x="31" y="13"/>
                    </a:lnTo>
                    <a:lnTo>
                      <a:pt x="33" y="10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28" y="5"/>
                    </a:lnTo>
                    <a:lnTo>
                      <a:pt x="34" y="7"/>
                    </a:lnTo>
                    <a:lnTo>
                      <a:pt x="34" y="8"/>
                    </a:lnTo>
                    <a:lnTo>
                      <a:pt x="34" y="7"/>
                    </a:lnTo>
                    <a:lnTo>
                      <a:pt x="2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77">
                <a:extLst>
                  <a:ext uri="{FF2B5EF4-FFF2-40B4-BE49-F238E27FC236}">
                    <a16:creationId xmlns:a16="http://schemas.microsoft.com/office/drawing/2014/main" id="{29B4AE6B-8A9F-4B30-9A21-F619157D1D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" y="1674"/>
                <a:ext cx="24" cy="28"/>
              </a:xfrm>
              <a:custGeom>
                <a:avLst/>
                <a:gdLst>
                  <a:gd name="T0" fmla="*/ 0 w 34"/>
                  <a:gd name="T1" fmla="*/ 3 h 43"/>
                  <a:gd name="T2" fmla="*/ 0 w 34"/>
                  <a:gd name="T3" fmla="*/ 3 h 43"/>
                  <a:gd name="T4" fmla="*/ 3 w 34"/>
                  <a:gd name="T5" fmla="*/ 3 h 43"/>
                  <a:gd name="T6" fmla="*/ 4 w 34"/>
                  <a:gd name="T7" fmla="*/ 3 h 43"/>
                  <a:gd name="T8" fmla="*/ 4 w 34"/>
                  <a:gd name="T9" fmla="*/ 5 h 43"/>
                  <a:gd name="T10" fmla="*/ 6 w 34"/>
                  <a:gd name="T11" fmla="*/ 5 h 43"/>
                  <a:gd name="T12" fmla="*/ 6 w 34"/>
                  <a:gd name="T13" fmla="*/ 6 h 43"/>
                  <a:gd name="T14" fmla="*/ 6 w 34"/>
                  <a:gd name="T15" fmla="*/ 7 h 43"/>
                  <a:gd name="T16" fmla="*/ 6 w 34"/>
                  <a:gd name="T17" fmla="*/ 7 h 43"/>
                  <a:gd name="T18" fmla="*/ 6 w 34"/>
                  <a:gd name="T19" fmla="*/ 7 h 43"/>
                  <a:gd name="T20" fmla="*/ 8 w 34"/>
                  <a:gd name="T21" fmla="*/ 8 h 43"/>
                  <a:gd name="T22" fmla="*/ 8 w 34"/>
                  <a:gd name="T23" fmla="*/ 8 h 43"/>
                  <a:gd name="T24" fmla="*/ 8 w 34"/>
                  <a:gd name="T25" fmla="*/ 7 h 43"/>
                  <a:gd name="T26" fmla="*/ 8 w 34"/>
                  <a:gd name="T27" fmla="*/ 5 h 43"/>
                  <a:gd name="T28" fmla="*/ 8 w 34"/>
                  <a:gd name="T29" fmla="*/ 5 h 43"/>
                  <a:gd name="T30" fmla="*/ 8 w 34"/>
                  <a:gd name="T31" fmla="*/ 3 h 43"/>
                  <a:gd name="T32" fmla="*/ 6 w 34"/>
                  <a:gd name="T33" fmla="*/ 2 h 43"/>
                  <a:gd name="T34" fmla="*/ 4 w 34"/>
                  <a:gd name="T35" fmla="*/ 1 h 43"/>
                  <a:gd name="T36" fmla="*/ 1 w 34"/>
                  <a:gd name="T37" fmla="*/ 0 h 43"/>
                  <a:gd name="T38" fmla="*/ 1 w 34"/>
                  <a:gd name="T39" fmla="*/ 0 h 43"/>
                  <a:gd name="T40" fmla="*/ 0 w 34"/>
                  <a:gd name="T41" fmla="*/ 3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43">
                    <a:moveTo>
                      <a:pt x="0" y="14"/>
                    </a:moveTo>
                    <a:lnTo>
                      <a:pt x="0" y="14"/>
                    </a:lnTo>
                    <a:lnTo>
                      <a:pt x="10" y="16"/>
                    </a:lnTo>
                    <a:lnTo>
                      <a:pt x="16" y="20"/>
                    </a:lnTo>
                    <a:lnTo>
                      <a:pt x="19" y="23"/>
                    </a:lnTo>
                    <a:lnTo>
                      <a:pt x="22" y="28"/>
                    </a:lnTo>
                    <a:lnTo>
                      <a:pt x="22" y="33"/>
                    </a:lnTo>
                    <a:lnTo>
                      <a:pt x="22" y="36"/>
                    </a:lnTo>
                    <a:lnTo>
                      <a:pt x="22" y="38"/>
                    </a:lnTo>
                    <a:lnTo>
                      <a:pt x="22" y="39"/>
                    </a:lnTo>
                    <a:lnTo>
                      <a:pt x="33" y="43"/>
                    </a:lnTo>
                    <a:lnTo>
                      <a:pt x="34" y="41"/>
                    </a:lnTo>
                    <a:lnTo>
                      <a:pt x="34" y="37"/>
                    </a:lnTo>
                    <a:lnTo>
                      <a:pt x="34" y="31"/>
                    </a:lnTo>
                    <a:lnTo>
                      <a:pt x="33" y="23"/>
                    </a:lnTo>
                    <a:lnTo>
                      <a:pt x="30" y="16"/>
                    </a:lnTo>
                    <a:lnTo>
                      <a:pt x="24" y="10"/>
                    </a:lnTo>
                    <a:lnTo>
                      <a:pt x="15" y="4"/>
                    </a:lnTo>
                    <a:lnTo>
                      <a:pt x="2" y="0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8">
                <a:extLst>
                  <a:ext uri="{FF2B5EF4-FFF2-40B4-BE49-F238E27FC236}">
                    <a16:creationId xmlns:a16="http://schemas.microsoft.com/office/drawing/2014/main" id="{D51E8E93-EFAF-4EEF-AFB7-7AD98B0BF7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4" y="1674"/>
                <a:ext cx="60" cy="88"/>
              </a:xfrm>
              <a:custGeom>
                <a:avLst/>
                <a:gdLst>
                  <a:gd name="T0" fmla="*/ 0 w 89"/>
                  <a:gd name="T1" fmla="*/ 26 h 131"/>
                  <a:gd name="T2" fmla="*/ 1 w 89"/>
                  <a:gd name="T3" fmla="*/ 26 h 131"/>
                  <a:gd name="T4" fmla="*/ 2 w 89"/>
                  <a:gd name="T5" fmla="*/ 27 h 131"/>
                  <a:gd name="T6" fmla="*/ 4 w 89"/>
                  <a:gd name="T7" fmla="*/ 27 h 131"/>
                  <a:gd name="T8" fmla="*/ 6 w 89"/>
                  <a:gd name="T9" fmla="*/ 26 h 131"/>
                  <a:gd name="T10" fmla="*/ 6 w 89"/>
                  <a:gd name="T11" fmla="*/ 24 h 131"/>
                  <a:gd name="T12" fmla="*/ 7 w 89"/>
                  <a:gd name="T13" fmla="*/ 21 h 131"/>
                  <a:gd name="T14" fmla="*/ 7 w 89"/>
                  <a:gd name="T15" fmla="*/ 19 h 131"/>
                  <a:gd name="T16" fmla="*/ 7 w 89"/>
                  <a:gd name="T17" fmla="*/ 17 h 131"/>
                  <a:gd name="T18" fmla="*/ 7 w 89"/>
                  <a:gd name="T19" fmla="*/ 14 h 131"/>
                  <a:gd name="T20" fmla="*/ 7 w 89"/>
                  <a:gd name="T21" fmla="*/ 12 h 131"/>
                  <a:gd name="T22" fmla="*/ 7 w 89"/>
                  <a:gd name="T23" fmla="*/ 9 h 131"/>
                  <a:gd name="T24" fmla="*/ 8 w 89"/>
                  <a:gd name="T25" fmla="*/ 7 h 131"/>
                  <a:gd name="T26" fmla="*/ 9 w 89"/>
                  <a:gd name="T27" fmla="*/ 6 h 131"/>
                  <a:gd name="T28" fmla="*/ 11 w 89"/>
                  <a:gd name="T29" fmla="*/ 4 h 131"/>
                  <a:gd name="T30" fmla="*/ 12 w 89"/>
                  <a:gd name="T31" fmla="*/ 3 h 131"/>
                  <a:gd name="T32" fmla="*/ 15 w 89"/>
                  <a:gd name="T33" fmla="*/ 3 h 131"/>
                  <a:gd name="T34" fmla="*/ 18 w 89"/>
                  <a:gd name="T35" fmla="*/ 3 h 131"/>
                  <a:gd name="T36" fmla="*/ 18 w 89"/>
                  <a:gd name="T37" fmla="*/ 0 h 131"/>
                  <a:gd name="T38" fmla="*/ 15 w 89"/>
                  <a:gd name="T39" fmla="*/ 0 h 131"/>
                  <a:gd name="T40" fmla="*/ 11 w 89"/>
                  <a:gd name="T41" fmla="*/ 1 h 131"/>
                  <a:gd name="T42" fmla="*/ 9 w 89"/>
                  <a:gd name="T43" fmla="*/ 2 h 131"/>
                  <a:gd name="T44" fmla="*/ 7 w 89"/>
                  <a:gd name="T45" fmla="*/ 4 h 131"/>
                  <a:gd name="T46" fmla="*/ 6 w 89"/>
                  <a:gd name="T47" fmla="*/ 7 h 131"/>
                  <a:gd name="T48" fmla="*/ 5 w 89"/>
                  <a:gd name="T49" fmla="*/ 9 h 131"/>
                  <a:gd name="T50" fmla="*/ 5 w 89"/>
                  <a:gd name="T51" fmla="*/ 11 h 131"/>
                  <a:gd name="T52" fmla="*/ 4 w 89"/>
                  <a:gd name="T53" fmla="*/ 14 h 131"/>
                  <a:gd name="T54" fmla="*/ 4 w 89"/>
                  <a:gd name="T55" fmla="*/ 17 h 131"/>
                  <a:gd name="T56" fmla="*/ 4 w 89"/>
                  <a:gd name="T57" fmla="*/ 19 h 131"/>
                  <a:gd name="T58" fmla="*/ 4 w 89"/>
                  <a:gd name="T59" fmla="*/ 21 h 131"/>
                  <a:gd name="T60" fmla="*/ 4 w 89"/>
                  <a:gd name="T61" fmla="*/ 23 h 131"/>
                  <a:gd name="T62" fmla="*/ 3 w 89"/>
                  <a:gd name="T63" fmla="*/ 24 h 131"/>
                  <a:gd name="T64" fmla="*/ 3 w 89"/>
                  <a:gd name="T65" fmla="*/ 24 h 131"/>
                  <a:gd name="T66" fmla="*/ 3 w 89"/>
                  <a:gd name="T67" fmla="*/ 24 h 131"/>
                  <a:gd name="T68" fmla="*/ 1 w 89"/>
                  <a:gd name="T69" fmla="*/ 24 h 131"/>
                  <a:gd name="T70" fmla="*/ 2 w 89"/>
                  <a:gd name="T71" fmla="*/ 24 h 131"/>
                  <a:gd name="T72" fmla="*/ 0 w 89"/>
                  <a:gd name="T73" fmla="*/ 26 h 131"/>
                  <a:gd name="T74" fmla="*/ 0 w 89"/>
                  <a:gd name="T75" fmla="*/ 26 h 131"/>
                  <a:gd name="T76" fmla="*/ 1 w 89"/>
                  <a:gd name="T77" fmla="*/ 26 h 131"/>
                  <a:gd name="T78" fmla="*/ 0 w 89"/>
                  <a:gd name="T79" fmla="*/ 26 h 1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9" h="131">
                    <a:moveTo>
                      <a:pt x="0" y="125"/>
                    </a:moveTo>
                    <a:lnTo>
                      <a:pt x="1" y="126"/>
                    </a:lnTo>
                    <a:lnTo>
                      <a:pt x="11" y="131"/>
                    </a:lnTo>
                    <a:lnTo>
                      <a:pt x="21" y="131"/>
                    </a:lnTo>
                    <a:lnTo>
                      <a:pt x="28" y="125"/>
                    </a:lnTo>
                    <a:lnTo>
                      <a:pt x="31" y="117"/>
                    </a:lnTo>
                    <a:lnTo>
                      <a:pt x="33" y="106"/>
                    </a:lnTo>
                    <a:lnTo>
                      <a:pt x="34" y="96"/>
                    </a:lnTo>
                    <a:lnTo>
                      <a:pt x="34" y="84"/>
                    </a:lnTo>
                    <a:lnTo>
                      <a:pt x="34" y="72"/>
                    </a:lnTo>
                    <a:lnTo>
                      <a:pt x="35" y="59"/>
                    </a:lnTo>
                    <a:lnTo>
                      <a:pt x="36" y="48"/>
                    </a:lnTo>
                    <a:lnTo>
                      <a:pt x="39" y="37"/>
                    </a:lnTo>
                    <a:lnTo>
                      <a:pt x="44" y="28"/>
                    </a:lnTo>
                    <a:lnTo>
                      <a:pt x="51" y="21"/>
                    </a:lnTo>
                    <a:lnTo>
                      <a:pt x="59" y="16"/>
                    </a:lnTo>
                    <a:lnTo>
                      <a:pt x="71" y="13"/>
                    </a:lnTo>
                    <a:lnTo>
                      <a:pt x="87" y="14"/>
                    </a:lnTo>
                    <a:lnTo>
                      <a:pt x="89" y="0"/>
                    </a:lnTo>
                    <a:lnTo>
                      <a:pt x="71" y="0"/>
                    </a:lnTo>
                    <a:lnTo>
                      <a:pt x="54" y="4"/>
                    </a:lnTo>
                    <a:lnTo>
                      <a:pt x="43" y="11"/>
                    </a:lnTo>
                    <a:lnTo>
                      <a:pt x="34" y="21"/>
                    </a:lnTo>
                    <a:lnTo>
                      <a:pt x="28" y="33"/>
                    </a:lnTo>
                    <a:lnTo>
                      <a:pt x="23" y="45"/>
                    </a:lnTo>
                    <a:lnTo>
                      <a:pt x="22" y="58"/>
                    </a:lnTo>
                    <a:lnTo>
                      <a:pt x="21" y="72"/>
                    </a:lnTo>
                    <a:lnTo>
                      <a:pt x="20" y="84"/>
                    </a:lnTo>
                    <a:lnTo>
                      <a:pt x="20" y="96"/>
                    </a:lnTo>
                    <a:lnTo>
                      <a:pt x="20" y="106"/>
                    </a:lnTo>
                    <a:lnTo>
                      <a:pt x="19" y="113"/>
                    </a:lnTo>
                    <a:lnTo>
                      <a:pt x="18" y="118"/>
                    </a:lnTo>
                    <a:lnTo>
                      <a:pt x="18" y="119"/>
                    </a:lnTo>
                    <a:lnTo>
                      <a:pt x="15" y="118"/>
                    </a:lnTo>
                    <a:lnTo>
                      <a:pt x="8" y="116"/>
                    </a:lnTo>
                    <a:lnTo>
                      <a:pt x="10" y="117"/>
                    </a:lnTo>
                    <a:lnTo>
                      <a:pt x="0" y="125"/>
                    </a:lnTo>
                    <a:lnTo>
                      <a:pt x="0" y="126"/>
                    </a:lnTo>
                    <a:lnTo>
                      <a:pt x="1" y="126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79">
                <a:extLst>
                  <a:ext uri="{FF2B5EF4-FFF2-40B4-BE49-F238E27FC236}">
                    <a16:creationId xmlns:a16="http://schemas.microsoft.com/office/drawing/2014/main" id="{763227F9-9CFF-4D0A-B28D-44622E13E0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" y="1678"/>
                <a:ext cx="92" cy="80"/>
              </a:xfrm>
              <a:custGeom>
                <a:avLst/>
                <a:gdLst>
                  <a:gd name="T0" fmla="*/ 2 w 138"/>
                  <a:gd name="T1" fmla="*/ 13 h 119"/>
                  <a:gd name="T2" fmla="*/ 4 w 138"/>
                  <a:gd name="T3" fmla="*/ 12 h 119"/>
                  <a:gd name="T4" fmla="*/ 3 w 138"/>
                  <a:gd name="T5" fmla="*/ 9 h 119"/>
                  <a:gd name="T6" fmla="*/ 3 w 138"/>
                  <a:gd name="T7" fmla="*/ 6 h 119"/>
                  <a:gd name="T8" fmla="*/ 3 w 138"/>
                  <a:gd name="T9" fmla="*/ 5 h 119"/>
                  <a:gd name="T10" fmla="*/ 3 w 138"/>
                  <a:gd name="T11" fmla="*/ 3 h 119"/>
                  <a:gd name="T12" fmla="*/ 3 w 138"/>
                  <a:gd name="T13" fmla="*/ 3 h 119"/>
                  <a:gd name="T14" fmla="*/ 3 w 138"/>
                  <a:gd name="T15" fmla="*/ 3 h 119"/>
                  <a:gd name="T16" fmla="*/ 3 w 138"/>
                  <a:gd name="T17" fmla="*/ 3 h 119"/>
                  <a:gd name="T18" fmla="*/ 5 w 138"/>
                  <a:gd name="T19" fmla="*/ 3 h 119"/>
                  <a:gd name="T20" fmla="*/ 6 w 138"/>
                  <a:gd name="T21" fmla="*/ 4 h 119"/>
                  <a:gd name="T22" fmla="*/ 7 w 138"/>
                  <a:gd name="T23" fmla="*/ 6 h 119"/>
                  <a:gd name="T24" fmla="*/ 10 w 138"/>
                  <a:gd name="T25" fmla="*/ 7 h 119"/>
                  <a:gd name="T26" fmla="*/ 12 w 138"/>
                  <a:gd name="T27" fmla="*/ 10 h 119"/>
                  <a:gd name="T28" fmla="*/ 15 w 138"/>
                  <a:gd name="T29" fmla="*/ 13 h 119"/>
                  <a:gd name="T30" fmla="*/ 18 w 138"/>
                  <a:gd name="T31" fmla="*/ 16 h 119"/>
                  <a:gd name="T32" fmla="*/ 22 w 138"/>
                  <a:gd name="T33" fmla="*/ 20 h 119"/>
                  <a:gd name="T34" fmla="*/ 25 w 138"/>
                  <a:gd name="T35" fmla="*/ 24 h 119"/>
                  <a:gd name="T36" fmla="*/ 27 w 138"/>
                  <a:gd name="T37" fmla="*/ 23 h 119"/>
                  <a:gd name="T38" fmla="*/ 23 w 138"/>
                  <a:gd name="T39" fmla="*/ 19 h 119"/>
                  <a:gd name="T40" fmla="*/ 20 w 138"/>
                  <a:gd name="T41" fmla="*/ 15 h 119"/>
                  <a:gd name="T42" fmla="*/ 17 w 138"/>
                  <a:gd name="T43" fmla="*/ 11 h 119"/>
                  <a:gd name="T44" fmla="*/ 14 w 138"/>
                  <a:gd name="T45" fmla="*/ 8 h 119"/>
                  <a:gd name="T46" fmla="*/ 11 w 138"/>
                  <a:gd name="T47" fmla="*/ 6 h 119"/>
                  <a:gd name="T48" fmla="*/ 9 w 138"/>
                  <a:gd name="T49" fmla="*/ 3 h 119"/>
                  <a:gd name="T50" fmla="*/ 7 w 138"/>
                  <a:gd name="T51" fmla="*/ 2 h 119"/>
                  <a:gd name="T52" fmla="*/ 6 w 138"/>
                  <a:gd name="T53" fmla="*/ 1 h 119"/>
                  <a:gd name="T54" fmla="*/ 4 w 138"/>
                  <a:gd name="T55" fmla="*/ 0 h 119"/>
                  <a:gd name="T56" fmla="*/ 2 w 138"/>
                  <a:gd name="T57" fmla="*/ 0 h 119"/>
                  <a:gd name="T58" fmla="*/ 1 w 138"/>
                  <a:gd name="T59" fmla="*/ 1 h 119"/>
                  <a:gd name="T60" fmla="*/ 0 w 138"/>
                  <a:gd name="T61" fmla="*/ 3 h 119"/>
                  <a:gd name="T62" fmla="*/ 0 w 138"/>
                  <a:gd name="T63" fmla="*/ 5 h 119"/>
                  <a:gd name="T64" fmla="*/ 0 w 138"/>
                  <a:gd name="T65" fmla="*/ 7 h 119"/>
                  <a:gd name="T66" fmla="*/ 1 w 138"/>
                  <a:gd name="T67" fmla="*/ 9 h 119"/>
                  <a:gd name="T68" fmla="*/ 1 w 138"/>
                  <a:gd name="T69" fmla="*/ 13 h 119"/>
                  <a:gd name="T70" fmla="*/ 3 w 138"/>
                  <a:gd name="T71" fmla="*/ 11 h 119"/>
                  <a:gd name="T72" fmla="*/ 2 w 138"/>
                  <a:gd name="T73" fmla="*/ 13 h 119"/>
                  <a:gd name="T74" fmla="*/ 4 w 138"/>
                  <a:gd name="T75" fmla="*/ 15 h 119"/>
                  <a:gd name="T76" fmla="*/ 4 w 138"/>
                  <a:gd name="T77" fmla="*/ 12 h 119"/>
                  <a:gd name="T78" fmla="*/ 2 w 138"/>
                  <a:gd name="T79" fmla="*/ 13 h 11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38" h="119">
                    <a:moveTo>
                      <a:pt x="10" y="66"/>
                    </a:moveTo>
                    <a:lnTo>
                      <a:pt x="19" y="59"/>
                    </a:lnTo>
                    <a:lnTo>
                      <a:pt x="15" y="44"/>
                    </a:lnTo>
                    <a:lnTo>
                      <a:pt x="13" y="31"/>
                    </a:lnTo>
                    <a:lnTo>
                      <a:pt x="13" y="22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5" y="13"/>
                    </a:lnTo>
                    <a:lnTo>
                      <a:pt x="17" y="13"/>
                    </a:lnTo>
                    <a:lnTo>
                      <a:pt x="22" y="15"/>
                    </a:lnTo>
                    <a:lnTo>
                      <a:pt x="29" y="20"/>
                    </a:lnTo>
                    <a:lnTo>
                      <a:pt x="38" y="28"/>
                    </a:lnTo>
                    <a:lnTo>
                      <a:pt x="49" y="37"/>
                    </a:lnTo>
                    <a:lnTo>
                      <a:pt x="61" y="50"/>
                    </a:lnTo>
                    <a:lnTo>
                      <a:pt x="76" y="63"/>
                    </a:lnTo>
                    <a:lnTo>
                      <a:pt x="91" y="80"/>
                    </a:lnTo>
                    <a:lnTo>
                      <a:pt x="109" y="98"/>
                    </a:lnTo>
                    <a:lnTo>
                      <a:pt x="128" y="119"/>
                    </a:lnTo>
                    <a:lnTo>
                      <a:pt x="138" y="111"/>
                    </a:lnTo>
                    <a:lnTo>
                      <a:pt x="118" y="90"/>
                    </a:lnTo>
                    <a:lnTo>
                      <a:pt x="101" y="70"/>
                    </a:lnTo>
                    <a:lnTo>
                      <a:pt x="86" y="54"/>
                    </a:lnTo>
                    <a:lnTo>
                      <a:pt x="71" y="40"/>
                    </a:lnTo>
                    <a:lnTo>
                      <a:pt x="58" y="28"/>
                    </a:lnTo>
                    <a:lnTo>
                      <a:pt x="46" y="17"/>
                    </a:lnTo>
                    <a:lnTo>
                      <a:pt x="37" y="10"/>
                    </a:lnTo>
                    <a:lnTo>
                      <a:pt x="28" y="4"/>
                    </a:lnTo>
                    <a:lnTo>
                      <a:pt x="20" y="0"/>
                    </a:lnTo>
                    <a:lnTo>
                      <a:pt x="12" y="0"/>
                    </a:lnTo>
                    <a:lnTo>
                      <a:pt x="5" y="5"/>
                    </a:lnTo>
                    <a:lnTo>
                      <a:pt x="0" y="13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3" y="45"/>
                    </a:lnTo>
                    <a:lnTo>
                      <a:pt x="5" y="61"/>
                    </a:lnTo>
                    <a:lnTo>
                      <a:pt x="14" y="54"/>
                    </a:lnTo>
                    <a:lnTo>
                      <a:pt x="10" y="66"/>
                    </a:lnTo>
                    <a:lnTo>
                      <a:pt x="21" y="70"/>
                    </a:lnTo>
                    <a:lnTo>
                      <a:pt x="19" y="59"/>
                    </a:lnTo>
                    <a:lnTo>
                      <a:pt x="10" y="6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80">
                <a:extLst>
                  <a:ext uri="{FF2B5EF4-FFF2-40B4-BE49-F238E27FC236}">
                    <a16:creationId xmlns:a16="http://schemas.microsoft.com/office/drawing/2014/main" id="{87C9BD09-5165-43B2-B092-0A2E0E596E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" y="1711"/>
                <a:ext cx="27" cy="21"/>
              </a:xfrm>
              <a:custGeom>
                <a:avLst/>
                <a:gdLst>
                  <a:gd name="T0" fmla="*/ 2 w 41"/>
                  <a:gd name="T1" fmla="*/ 6 h 31"/>
                  <a:gd name="T2" fmla="*/ 3 w 41"/>
                  <a:gd name="T3" fmla="*/ 6 h 31"/>
                  <a:gd name="T4" fmla="*/ 3 w 41"/>
                  <a:gd name="T5" fmla="*/ 5 h 31"/>
                  <a:gd name="T6" fmla="*/ 3 w 41"/>
                  <a:gd name="T7" fmla="*/ 5 h 31"/>
                  <a:gd name="T8" fmla="*/ 3 w 41"/>
                  <a:gd name="T9" fmla="*/ 4 h 31"/>
                  <a:gd name="T10" fmla="*/ 3 w 41"/>
                  <a:gd name="T11" fmla="*/ 3 h 31"/>
                  <a:gd name="T12" fmla="*/ 3 w 41"/>
                  <a:gd name="T13" fmla="*/ 3 h 31"/>
                  <a:gd name="T14" fmla="*/ 4 w 41"/>
                  <a:gd name="T15" fmla="*/ 2 h 31"/>
                  <a:gd name="T16" fmla="*/ 5 w 41"/>
                  <a:gd name="T17" fmla="*/ 2 h 31"/>
                  <a:gd name="T18" fmla="*/ 7 w 41"/>
                  <a:gd name="T19" fmla="*/ 3 h 31"/>
                  <a:gd name="T20" fmla="*/ 8 w 41"/>
                  <a:gd name="T21" fmla="*/ 1 h 31"/>
                  <a:gd name="T22" fmla="*/ 6 w 41"/>
                  <a:gd name="T23" fmla="*/ 0 h 31"/>
                  <a:gd name="T24" fmla="*/ 3 w 41"/>
                  <a:gd name="T25" fmla="*/ 0 h 31"/>
                  <a:gd name="T26" fmla="*/ 2 w 41"/>
                  <a:gd name="T27" fmla="*/ 1 h 31"/>
                  <a:gd name="T28" fmla="*/ 1 w 41"/>
                  <a:gd name="T29" fmla="*/ 2 h 31"/>
                  <a:gd name="T30" fmla="*/ 1 w 41"/>
                  <a:gd name="T31" fmla="*/ 3 h 31"/>
                  <a:gd name="T32" fmla="*/ 1 w 41"/>
                  <a:gd name="T33" fmla="*/ 5 h 31"/>
                  <a:gd name="T34" fmla="*/ 0 w 41"/>
                  <a:gd name="T35" fmla="*/ 5 h 31"/>
                  <a:gd name="T36" fmla="*/ 0 w 41"/>
                  <a:gd name="T37" fmla="*/ 6 h 31"/>
                  <a:gd name="T38" fmla="*/ 1 w 41"/>
                  <a:gd name="T39" fmla="*/ 5 h 31"/>
                  <a:gd name="T40" fmla="*/ 2 w 41"/>
                  <a:gd name="T41" fmla="*/ 6 h 31"/>
                  <a:gd name="T42" fmla="*/ 3 w 41"/>
                  <a:gd name="T43" fmla="*/ 6 h 31"/>
                  <a:gd name="T44" fmla="*/ 3 w 41"/>
                  <a:gd name="T45" fmla="*/ 6 h 31"/>
                  <a:gd name="T46" fmla="*/ 2 w 41"/>
                  <a:gd name="T47" fmla="*/ 6 h 31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1" h="31">
                    <a:moveTo>
                      <a:pt x="12" y="31"/>
                    </a:moveTo>
                    <a:lnTo>
                      <a:pt x="14" y="29"/>
                    </a:lnTo>
                    <a:lnTo>
                      <a:pt x="14" y="27"/>
                    </a:lnTo>
                    <a:lnTo>
                      <a:pt x="14" y="24"/>
                    </a:lnTo>
                    <a:lnTo>
                      <a:pt x="14" y="21"/>
                    </a:lnTo>
                    <a:lnTo>
                      <a:pt x="16" y="17"/>
                    </a:lnTo>
                    <a:lnTo>
                      <a:pt x="18" y="15"/>
                    </a:lnTo>
                    <a:lnTo>
                      <a:pt x="22" y="12"/>
                    </a:lnTo>
                    <a:lnTo>
                      <a:pt x="27" y="12"/>
                    </a:lnTo>
                    <a:lnTo>
                      <a:pt x="37" y="15"/>
                    </a:lnTo>
                    <a:lnTo>
                      <a:pt x="41" y="3"/>
                    </a:lnTo>
                    <a:lnTo>
                      <a:pt x="30" y="0"/>
                    </a:lnTo>
                    <a:lnTo>
                      <a:pt x="18" y="0"/>
                    </a:lnTo>
                    <a:lnTo>
                      <a:pt x="11" y="4"/>
                    </a:lnTo>
                    <a:lnTo>
                      <a:pt x="4" y="10"/>
                    </a:lnTo>
                    <a:lnTo>
                      <a:pt x="2" y="17"/>
                    </a:lnTo>
                    <a:lnTo>
                      <a:pt x="1" y="23"/>
                    </a:lnTo>
                    <a:lnTo>
                      <a:pt x="0" y="26"/>
                    </a:lnTo>
                    <a:lnTo>
                      <a:pt x="0" y="29"/>
                    </a:lnTo>
                    <a:lnTo>
                      <a:pt x="1" y="26"/>
                    </a:lnTo>
                    <a:lnTo>
                      <a:pt x="12" y="31"/>
                    </a:lnTo>
                    <a:lnTo>
                      <a:pt x="14" y="30"/>
                    </a:lnTo>
                    <a:lnTo>
                      <a:pt x="14" y="29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81">
                <a:extLst>
                  <a:ext uri="{FF2B5EF4-FFF2-40B4-BE49-F238E27FC236}">
                    <a16:creationId xmlns:a16="http://schemas.microsoft.com/office/drawing/2014/main" id="{E58EE0AE-87BD-4C3F-BA8F-AB6E525A86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729"/>
                <a:ext cx="12" cy="17"/>
              </a:xfrm>
              <a:custGeom>
                <a:avLst/>
                <a:gdLst>
                  <a:gd name="T0" fmla="*/ 2 w 17"/>
                  <a:gd name="T1" fmla="*/ 6 h 24"/>
                  <a:gd name="T2" fmla="*/ 3 w 17"/>
                  <a:gd name="T3" fmla="*/ 5 h 24"/>
                  <a:gd name="T4" fmla="*/ 4 w 17"/>
                  <a:gd name="T5" fmla="*/ 1 h 24"/>
                  <a:gd name="T6" fmla="*/ 1 w 17"/>
                  <a:gd name="T7" fmla="*/ 0 h 24"/>
                  <a:gd name="T8" fmla="*/ 0 w 17"/>
                  <a:gd name="T9" fmla="*/ 4 h 24"/>
                  <a:gd name="T10" fmla="*/ 1 w 17"/>
                  <a:gd name="T11" fmla="*/ 3 h 24"/>
                  <a:gd name="T12" fmla="*/ 2 w 17"/>
                  <a:gd name="T13" fmla="*/ 6 h 24"/>
                  <a:gd name="T14" fmla="*/ 3 w 17"/>
                  <a:gd name="T15" fmla="*/ 6 h 24"/>
                  <a:gd name="T16" fmla="*/ 3 w 17"/>
                  <a:gd name="T17" fmla="*/ 5 h 24"/>
                  <a:gd name="T18" fmla="*/ 2 w 17"/>
                  <a:gd name="T19" fmla="*/ 6 h 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7" h="24">
                    <a:moveTo>
                      <a:pt x="9" y="24"/>
                    </a:moveTo>
                    <a:lnTo>
                      <a:pt x="13" y="20"/>
                    </a:lnTo>
                    <a:lnTo>
                      <a:pt x="17" y="5"/>
                    </a:lnTo>
                    <a:lnTo>
                      <a:pt x="6" y="0"/>
                    </a:lnTo>
                    <a:lnTo>
                      <a:pt x="0" y="16"/>
                    </a:lnTo>
                    <a:lnTo>
                      <a:pt x="5" y="12"/>
                    </a:lnTo>
                    <a:lnTo>
                      <a:pt x="9" y="24"/>
                    </a:lnTo>
                    <a:lnTo>
                      <a:pt x="12" y="23"/>
                    </a:lnTo>
                    <a:lnTo>
                      <a:pt x="13" y="20"/>
                    </a:lnTo>
                    <a:lnTo>
                      <a:pt x="9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82">
                <a:extLst>
                  <a:ext uri="{FF2B5EF4-FFF2-40B4-BE49-F238E27FC236}">
                    <a16:creationId xmlns:a16="http://schemas.microsoft.com/office/drawing/2014/main" id="{DBA7D45A-1024-4343-8530-E7E420ADA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" y="1738"/>
                <a:ext cx="18" cy="13"/>
              </a:xfrm>
              <a:custGeom>
                <a:avLst/>
                <a:gdLst>
                  <a:gd name="T0" fmla="*/ 2 w 27"/>
                  <a:gd name="T1" fmla="*/ 2 h 21"/>
                  <a:gd name="T2" fmla="*/ 1 w 27"/>
                  <a:gd name="T3" fmla="*/ 3 h 21"/>
                  <a:gd name="T4" fmla="*/ 5 w 27"/>
                  <a:gd name="T5" fmla="*/ 1 h 21"/>
                  <a:gd name="T6" fmla="*/ 5 w 27"/>
                  <a:gd name="T7" fmla="*/ 0 h 21"/>
                  <a:gd name="T8" fmla="*/ 1 w 27"/>
                  <a:gd name="T9" fmla="*/ 1 h 21"/>
                  <a:gd name="T10" fmla="*/ 0 w 27"/>
                  <a:gd name="T11" fmla="*/ 1 h 21"/>
                  <a:gd name="T12" fmla="*/ 1 w 27"/>
                  <a:gd name="T13" fmla="*/ 1 h 21"/>
                  <a:gd name="T14" fmla="*/ 1 w 27"/>
                  <a:gd name="T15" fmla="*/ 1 h 21"/>
                  <a:gd name="T16" fmla="*/ 0 w 27"/>
                  <a:gd name="T17" fmla="*/ 1 h 21"/>
                  <a:gd name="T18" fmla="*/ 2 w 27"/>
                  <a:gd name="T19" fmla="*/ 2 h 2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21">
                    <a:moveTo>
                      <a:pt x="11" y="17"/>
                    </a:moveTo>
                    <a:lnTo>
                      <a:pt x="8" y="21"/>
                    </a:lnTo>
                    <a:lnTo>
                      <a:pt x="27" y="12"/>
                    </a:lnTo>
                    <a:lnTo>
                      <a:pt x="23" y="0"/>
                    </a:lnTo>
                    <a:lnTo>
                      <a:pt x="3" y="8"/>
                    </a:lnTo>
                    <a:lnTo>
                      <a:pt x="0" y="11"/>
                    </a:lnTo>
                    <a:lnTo>
                      <a:pt x="3" y="8"/>
                    </a:lnTo>
                    <a:lnTo>
                      <a:pt x="1" y="9"/>
                    </a:lnTo>
                    <a:lnTo>
                      <a:pt x="0" y="11"/>
                    </a:lnTo>
                    <a:lnTo>
                      <a:pt x="11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83">
                <a:extLst>
                  <a:ext uri="{FF2B5EF4-FFF2-40B4-BE49-F238E27FC236}">
                    <a16:creationId xmlns:a16="http://schemas.microsoft.com/office/drawing/2014/main" id="{208F84D3-4215-4AED-893A-46A1DF279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" y="1746"/>
                <a:ext cx="23" cy="35"/>
              </a:xfrm>
              <a:custGeom>
                <a:avLst/>
                <a:gdLst>
                  <a:gd name="T0" fmla="*/ 2 w 32"/>
                  <a:gd name="T1" fmla="*/ 10 h 53"/>
                  <a:gd name="T2" fmla="*/ 3 w 32"/>
                  <a:gd name="T3" fmla="*/ 10 h 53"/>
                  <a:gd name="T4" fmla="*/ 9 w 32"/>
                  <a:gd name="T5" fmla="*/ 1 h 53"/>
                  <a:gd name="T6" fmla="*/ 6 w 32"/>
                  <a:gd name="T7" fmla="*/ 0 h 53"/>
                  <a:gd name="T8" fmla="*/ 0 w 32"/>
                  <a:gd name="T9" fmla="*/ 9 h 53"/>
                  <a:gd name="T10" fmla="*/ 1 w 32"/>
                  <a:gd name="T11" fmla="*/ 8 h 53"/>
                  <a:gd name="T12" fmla="*/ 2 w 32"/>
                  <a:gd name="T13" fmla="*/ 10 h 53"/>
                  <a:gd name="T14" fmla="*/ 3 w 32"/>
                  <a:gd name="T15" fmla="*/ 10 h 53"/>
                  <a:gd name="T16" fmla="*/ 3 w 32"/>
                  <a:gd name="T17" fmla="*/ 10 h 53"/>
                  <a:gd name="T18" fmla="*/ 2 w 32"/>
                  <a:gd name="T19" fmla="*/ 10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53">
                    <a:moveTo>
                      <a:pt x="8" y="53"/>
                    </a:moveTo>
                    <a:lnTo>
                      <a:pt x="13" y="50"/>
                    </a:lnTo>
                    <a:lnTo>
                      <a:pt x="32" y="6"/>
                    </a:lnTo>
                    <a:lnTo>
                      <a:pt x="21" y="0"/>
                    </a:lnTo>
                    <a:lnTo>
                      <a:pt x="0" y="44"/>
                    </a:lnTo>
                    <a:lnTo>
                      <a:pt x="5" y="41"/>
                    </a:lnTo>
                    <a:lnTo>
                      <a:pt x="8" y="53"/>
                    </a:lnTo>
                    <a:lnTo>
                      <a:pt x="11" y="52"/>
                    </a:lnTo>
                    <a:lnTo>
                      <a:pt x="13" y="50"/>
                    </a:lnTo>
                    <a:lnTo>
                      <a:pt x="8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84">
                <a:extLst>
                  <a:ext uri="{FF2B5EF4-FFF2-40B4-BE49-F238E27FC236}">
                    <a16:creationId xmlns:a16="http://schemas.microsoft.com/office/drawing/2014/main" id="{B8739649-A541-4FBD-B095-6D8FF56CBB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" y="1772"/>
                <a:ext cx="22" cy="24"/>
              </a:xfrm>
              <a:custGeom>
                <a:avLst/>
                <a:gdLst>
                  <a:gd name="T0" fmla="*/ 2 w 33"/>
                  <a:gd name="T1" fmla="*/ 8 h 35"/>
                  <a:gd name="T2" fmla="*/ 2 w 33"/>
                  <a:gd name="T3" fmla="*/ 8 h 35"/>
                  <a:gd name="T4" fmla="*/ 3 w 33"/>
                  <a:gd name="T5" fmla="*/ 6 h 35"/>
                  <a:gd name="T6" fmla="*/ 4 w 33"/>
                  <a:gd name="T7" fmla="*/ 5 h 35"/>
                  <a:gd name="T8" fmla="*/ 5 w 33"/>
                  <a:gd name="T9" fmla="*/ 4 h 35"/>
                  <a:gd name="T10" fmla="*/ 5 w 33"/>
                  <a:gd name="T11" fmla="*/ 3 h 35"/>
                  <a:gd name="T12" fmla="*/ 6 w 33"/>
                  <a:gd name="T13" fmla="*/ 3 h 35"/>
                  <a:gd name="T14" fmla="*/ 6 w 33"/>
                  <a:gd name="T15" fmla="*/ 2 h 35"/>
                  <a:gd name="T16" fmla="*/ 7 w 33"/>
                  <a:gd name="T17" fmla="*/ 2 h 35"/>
                  <a:gd name="T18" fmla="*/ 7 w 33"/>
                  <a:gd name="T19" fmla="*/ 2 h 35"/>
                  <a:gd name="T20" fmla="*/ 6 w 33"/>
                  <a:gd name="T21" fmla="*/ 0 h 35"/>
                  <a:gd name="T22" fmla="*/ 6 w 33"/>
                  <a:gd name="T23" fmla="*/ 1 h 35"/>
                  <a:gd name="T24" fmla="*/ 5 w 33"/>
                  <a:gd name="T25" fmla="*/ 1 h 35"/>
                  <a:gd name="T26" fmla="*/ 5 w 33"/>
                  <a:gd name="T27" fmla="*/ 1 h 35"/>
                  <a:gd name="T28" fmla="*/ 4 w 33"/>
                  <a:gd name="T29" fmla="*/ 1 h 35"/>
                  <a:gd name="T30" fmla="*/ 3 w 33"/>
                  <a:gd name="T31" fmla="*/ 2 h 35"/>
                  <a:gd name="T32" fmla="*/ 2 w 33"/>
                  <a:gd name="T33" fmla="*/ 3 h 35"/>
                  <a:gd name="T34" fmla="*/ 1 w 33"/>
                  <a:gd name="T35" fmla="*/ 5 h 35"/>
                  <a:gd name="T36" fmla="*/ 0 w 33"/>
                  <a:gd name="T37" fmla="*/ 6 h 35"/>
                  <a:gd name="T38" fmla="*/ 0 w 33"/>
                  <a:gd name="T39" fmla="*/ 6 h 35"/>
                  <a:gd name="T40" fmla="*/ 2 w 33"/>
                  <a:gd name="T41" fmla="*/ 8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3" h="35">
                    <a:moveTo>
                      <a:pt x="11" y="35"/>
                    </a:moveTo>
                    <a:lnTo>
                      <a:pt x="11" y="35"/>
                    </a:lnTo>
                    <a:lnTo>
                      <a:pt x="16" y="28"/>
                    </a:lnTo>
                    <a:lnTo>
                      <a:pt x="20" y="23"/>
                    </a:lnTo>
                    <a:lnTo>
                      <a:pt x="24" y="19"/>
                    </a:lnTo>
                    <a:lnTo>
                      <a:pt x="27" y="16"/>
                    </a:lnTo>
                    <a:lnTo>
                      <a:pt x="30" y="13"/>
                    </a:lnTo>
                    <a:lnTo>
                      <a:pt x="32" y="12"/>
                    </a:lnTo>
                    <a:lnTo>
                      <a:pt x="33" y="12"/>
                    </a:lnTo>
                    <a:lnTo>
                      <a:pt x="30" y="0"/>
                    </a:lnTo>
                    <a:lnTo>
                      <a:pt x="28" y="1"/>
                    </a:lnTo>
                    <a:lnTo>
                      <a:pt x="26" y="1"/>
                    </a:lnTo>
                    <a:lnTo>
                      <a:pt x="23" y="3"/>
                    </a:lnTo>
                    <a:lnTo>
                      <a:pt x="19" y="5"/>
                    </a:lnTo>
                    <a:lnTo>
                      <a:pt x="15" y="10"/>
                    </a:lnTo>
                    <a:lnTo>
                      <a:pt x="10" y="15"/>
                    </a:lnTo>
                    <a:lnTo>
                      <a:pt x="5" y="20"/>
                    </a:lnTo>
                    <a:lnTo>
                      <a:pt x="0" y="28"/>
                    </a:lnTo>
                    <a:lnTo>
                      <a:pt x="11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85">
                <a:extLst>
                  <a:ext uri="{FF2B5EF4-FFF2-40B4-BE49-F238E27FC236}">
                    <a16:creationId xmlns:a16="http://schemas.microsoft.com/office/drawing/2014/main" id="{E3F11032-4CE5-4036-91AC-7EE255F8F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2" y="1792"/>
                <a:ext cx="26" cy="73"/>
              </a:xfrm>
              <a:custGeom>
                <a:avLst/>
                <a:gdLst>
                  <a:gd name="T0" fmla="*/ 6 w 41"/>
                  <a:gd name="T1" fmla="*/ 20 h 108"/>
                  <a:gd name="T2" fmla="*/ 6 w 41"/>
                  <a:gd name="T3" fmla="*/ 21 h 108"/>
                  <a:gd name="T4" fmla="*/ 6 w 41"/>
                  <a:gd name="T5" fmla="*/ 20 h 108"/>
                  <a:gd name="T6" fmla="*/ 6 w 41"/>
                  <a:gd name="T7" fmla="*/ 20 h 108"/>
                  <a:gd name="T8" fmla="*/ 6 w 41"/>
                  <a:gd name="T9" fmla="*/ 20 h 108"/>
                  <a:gd name="T10" fmla="*/ 6 w 41"/>
                  <a:gd name="T11" fmla="*/ 19 h 108"/>
                  <a:gd name="T12" fmla="*/ 5 w 41"/>
                  <a:gd name="T13" fmla="*/ 18 h 108"/>
                  <a:gd name="T14" fmla="*/ 4 w 41"/>
                  <a:gd name="T15" fmla="*/ 16 h 108"/>
                  <a:gd name="T16" fmla="*/ 4 w 41"/>
                  <a:gd name="T17" fmla="*/ 15 h 108"/>
                  <a:gd name="T18" fmla="*/ 4 w 41"/>
                  <a:gd name="T19" fmla="*/ 14 h 108"/>
                  <a:gd name="T20" fmla="*/ 3 w 41"/>
                  <a:gd name="T21" fmla="*/ 12 h 108"/>
                  <a:gd name="T22" fmla="*/ 3 w 41"/>
                  <a:gd name="T23" fmla="*/ 10 h 108"/>
                  <a:gd name="T24" fmla="*/ 3 w 41"/>
                  <a:gd name="T25" fmla="*/ 9 h 108"/>
                  <a:gd name="T26" fmla="*/ 3 w 41"/>
                  <a:gd name="T27" fmla="*/ 7 h 108"/>
                  <a:gd name="T28" fmla="*/ 2 w 41"/>
                  <a:gd name="T29" fmla="*/ 5 h 108"/>
                  <a:gd name="T30" fmla="*/ 2 w 41"/>
                  <a:gd name="T31" fmla="*/ 4 h 108"/>
                  <a:gd name="T32" fmla="*/ 3 w 41"/>
                  <a:gd name="T33" fmla="*/ 2 h 108"/>
                  <a:gd name="T34" fmla="*/ 3 w 41"/>
                  <a:gd name="T35" fmla="*/ 1 h 108"/>
                  <a:gd name="T36" fmla="*/ 1 w 41"/>
                  <a:gd name="T37" fmla="*/ 0 h 108"/>
                  <a:gd name="T38" fmla="*/ 1 w 41"/>
                  <a:gd name="T39" fmla="*/ 1 h 108"/>
                  <a:gd name="T40" fmla="*/ 0 w 41"/>
                  <a:gd name="T41" fmla="*/ 3 h 108"/>
                  <a:gd name="T42" fmla="*/ 0 w 41"/>
                  <a:gd name="T43" fmla="*/ 5 h 108"/>
                  <a:gd name="T44" fmla="*/ 0 w 41"/>
                  <a:gd name="T45" fmla="*/ 7 h 108"/>
                  <a:gd name="T46" fmla="*/ 1 w 41"/>
                  <a:gd name="T47" fmla="*/ 9 h 108"/>
                  <a:gd name="T48" fmla="*/ 1 w 41"/>
                  <a:gd name="T49" fmla="*/ 11 h 108"/>
                  <a:gd name="T50" fmla="*/ 1 w 41"/>
                  <a:gd name="T51" fmla="*/ 13 h 108"/>
                  <a:gd name="T52" fmla="*/ 2 w 41"/>
                  <a:gd name="T53" fmla="*/ 14 h 108"/>
                  <a:gd name="T54" fmla="*/ 3 w 41"/>
                  <a:gd name="T55" fmla="*/ 16 h 108"/>
                  <a:gd name="T56" fmla="*/ 3 w 41"/>
                  <a:gd name="T57" fmla="*/ 18 h 108"/>
                  <a:gd name="T58" fmla="*/ 4 w 41"/>
                  <a:gd name="T59" fmla="*/ 19 h 108"/>
                  <a:gd name="T60" fmla="*/ 4 w 41"/>
                  <a:gd name="T61" fmla="*/ 20 h 108"/>
                  <a:gd name="T62" fmla="*/ 4 w 41"/>
                  <a:gd name="T63" fmla="*/ 21 h 108"/>
                  <a:gd name="T64" fmla="*/ 5 w 41"/>
                  <a:gd name="T65" fmla="*/ 22 h 108"/>
                  <a:gd name="T66" fmla="*/ 5 w 41"/>
                  <a:gd name="T67" fmla="*/ 22 h 108"/>
                  <a:gd name="T68" fmla="*/ 5 w 41"/>
                  <a:gd name="T69" fmla="*/ 22 h 108"/>
                  <a:gd name="T70" fmla="*/ 5 w 41"/>
                  <a:gd name="T71" fmla="*/ 22 h 108"/>
                  <a:gd name="T72" fmla="*/ 5 w 41"/>
                  <a:gd name="T73" fmla="*/ 22 h 108"/>
                  <a:gd name="T74" fmla="*/ 5 w 41"/>
                  <a:gd name="T75" fmla="*/ 22 h 108"/>
                  <a:gd name="T76" fmla="*/ 5 w 41"/>
                  <a:gd name="T77" fmla="*/ 22 h 108"/>
                  <a:gd name="T78" fmla="*/ 6 w 41"/>
                  <a:gd name="T79" fmla="*/ 20 h 10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1" h="108">
                    <a:moveTo>
                      <a:pt x="41" y="97"/>
                    </a:moveTo>
                    <a:lnTo>
                      <a:pt x="41" y="100"/>
                    </a:lnTo>
                    <a:lnTo>
                      <a:pt x="41" y="98"/>
                    </a:lnTo>
                    <a:lnTo>
                      <a:pt x="40" y="96"/>
                    </a:lnTo>
                    <a:lnTo>
                      <a:pt x="38" y="93"/>
                    </a:lnTo>
                    <a:lnTo>
                      <a:pt x="36" y="89"/>
                    </a:lnTo>
                    <a:lnTo>
                      <a:pt x="32" y="83"/>
                    </a:lnTo>
                    <a:lnTo>
                      <a:pt x="29" y="78"/>
                    </a:lnTo>
                    <a:lnTo>
                      <a:pt x="27" y="71"/>
                    </a:lnTo>
                    <a:lnTo>
                      <a:pt x="23" y="64"/>
                    </a:lnTo>
                    <a:lnTo>
                      <a:pt x="20" y="56"/>
                    </a:lnTo>
                    <a:lnTo>
                      <a:pt x="16" y="49"/>
                    </a:lnTo>
                    <a:lnTo>
                      <a:pt x="15" y="41"/>
                    </a:lnTo>
                    <a:lnTo>
                      <a:pt x="14" y="33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4" y="12"/>
                    </a:lnTo>
                    <a:lnTo>
                      <a:pt x="16" y="7"/>
                    </a:lnTo>
                    <a:lnTo>
                      <a:pt x="5" y="0"/>
                    </a:lnTo>
                    <a:lnTo>
                      <a:pt x="2" y="8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0" y="35"/>
                    </a:lnTo>
                    <a:lnTo>
                      <a:pt x="2" y="43"/>
                    </a:lnTo>
                    <a:lnTo>
                      <a:pt x="5" y="52"/>
                    </a:lnTo>
                    <a:lnTo>
                      <a:pt x="8" y="60"/>
                    </a:lnTo>
                    <a:lnTo>
                      <a:pt x="12" y="68"/>
                    </a:lnTo>
                    <a:lnTo>
                      <a:pt x="14" y="76"/>
                    </a:lnTo>
                    <a:lnTo>
                      <a:pt x="18" y="83"/>
                    </a:lnTo>
                    <a:lnTo>
                      <a:pt x="22" y="90"/>
                    </a:lnTo>
                    <a:lnTo>
                      <a:pt x="24" y="95"/>
                    </a:lnTo>
                    <a:lnTo>
                      <a:pt x="28" y="101"/>
                    </a:lnTo>
                    <a:lnTo>
                      <a:pt x="30" y="104"/>
                    </a:lnTo>
                    <a:lnTo>
                      <a:pt x="31" y="105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32" y="106"/>
                    </a:lnTo>
                    <a:lnTo>
                      <a:pt x="32" y="108"/>
                    </a:lnTo>
                    <a:lnTo>
                      <a:pt x="41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86">
                <a:extLst>
                  <a:ext uri="{FF2B5EF4-FFF2-40B4-BE49-F238E27FC236}">
                    <a16:creationId xmlns:a16="http://schemas.microsoft.com/office/drawing/2014/main" id="{9ED8430B-AD36-4F48-89DB-95586318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1825"/>
                <a:ext cx="53" cy="20"/>
              </a:xfrm>
              <a:custGeom>
                <a:avLst/>
                <a:gdLst>
                  <a:gd name="T0" fmla="*/ 0 w 81"/>
                  <a:gd name="T1" fmla="*/ 1 h 30"/>
                  <a:gd name="T2" fmla="*/ 1 w 81"/>
                  <a:gd name="T3" fmla="*/ 1 h 30"/>
                  <a:gd name="T4" fmla="*/ 1 w 81"/>
                  <a:gd name="T5" fmla="*/ 1 h 30"/>
                  <a:gd name="T6" fmla="*/ 1 w 81"/>
                  <a:gd name="T7" fmla="*/ 1 h 30"/>
                  <a:gd name="T8" fmla="*/ 2 w 81"/>
                  <a:gd name="T9" fmla="*/ 0 h 30"/>
                  <a:gd name="T10" fmla="*/ 3 w 81"/>
                  <a:gd name="T11" fmla="*/ 0 h 30"/>
                  <a:gd name="T12" fmla="*/ 5 w 81"/>
                  <a:gd name="T13" fmla="*/ 0 h 30"/>
                  <a:gd name="T14" fmla="*/ 6 w 81"/>
                  <a:gd name="T15" fmla="*/ 0 h 30"/>
                  <a:gd name="T16" fmla="*/ 7 w 81"/>
                  <a:gd name="T17" fmla="*/ 0 h 30"/>
                  <a:gd name="T18" fmla="*/ 8 w 81"/>
                  <a:gd name="T19" fmla="*/ 1 h 30"/>
                  <a:gd name="T20" fmla="*/ 9 w 81"/>
                  <a:gd name="T21" fmla="*/ 1 h 30"/>
                  <a:gd name="T22" fmla="*/ 10 w 81"/>
                  <a:gd name="T23" fmla="*/ 1 h 30"/>
                  <a:gd name="T24" fmla="*/ 12 w 81"/>
                  <a:gd name="T25" fmla="*/ 1 h 30"/>
                  <a:gd name="T26" fmla="*/ 12 w 81"/>
                  <a:gd name="T27" fmla="*/ 2 h 30"/>
                  <a:gd name="T28" fmla="*/ 13 w 81"/>
                  <a:gd name="T29" fmla="*/ 3 h 30"/>
                  <a:gd name="T30" fmla="*/ 14 w 81"/>
                  <a:gd name="T31" fmla="*/ 5 h 30"/>
                  <a:gd name="T32" fmla="*/ 15 w 81"/>
                  <a:gd name="T33" fmla="*/ 6 h 30"/>
                  <a:gd name="T34" fmla="*/ 0 w 81"/>
                  <a:gd name="T35" fmla="*/ 1 h 3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1" h="30">
                    <a:moveTo>
                      <a:pt x="0" y="1"/>
                    </a:moveTo>
                    <a:lnTo>
                      <a:pt x="1" y="1"/>
                    </a:lnTo>
                    <a:lnTo>
                      <a:pt x="4" y="1"/>
                    </a:lnTo>
                    <a:lnTo>
                      <a:pt x="7" y="1"/>
                    </a:lnTo>
                    <a:lnTo>
                      <a:pt x="12" y="0"/>
                    </a:lnTo>
                    <a:lnTo>
                      <a:pt x="18" y="0"/>
                    </a:lnTo>
                    <a:lnTo>
                      <a:pt x="23" y="0"/>
                    </a:lnTo>
                    <a:lnTo>
                      <a:pt x="30" y="0"/>
                    </a:lnTo>
                    <a:lnTo>
                      <a:pt x="37" y="0"/>
                    </a:lnTo>
                    <a:lnTo>
                      <a:pt x="44" y="1"/>
                    </a:lnTo>
                    <a:lnTo>
                      <a:pt x="51" y="2"/>
                    </a:lnTo>
                    <a:lnTo>
                      <a:pt x="58" y="5"/>
                    </a:lnTo>
                    <a:lnTo>
                      <a:pt x="64" y="8"/>
                    </a:lnTo>
                    <a:lnTo>
                      <a:pt x="69" y="11"/>
                    </a:lnTo>
                    <a:lnTo>
                      <a:pt x="74" y="17"/>
                    </a:lnTo>
                    <a:lnTo>
                      <a:pt x="78" y="23"/>
                    </a:lnTo>
                    <a:lnTo>
                      <a:pt x="81" y="3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87">
                <a:extLst>
                  <a:ext uri="{FF2B5EF4-FFF2-40B4-BE49-F238E27FC236}">
                    <a16:creationId xmlns:a16="http://schemas.microsoft.com/office/drawing/2014/main" id="{0AE8809E-D095-44E7-807B-5203DB0BF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1823"/>
                <a:ext cx="56" cy="24"/>
              </a:xfrm>
              <a:custGeom>
                <a:avLst/>
                <a:gdLst>
                  <a:gd name="T0" fmla="*/ 18 w 83"/>
                  <a:gd name="T1" fmla="*/ 8 h 34"/>
                  <a:gd name="T2" fmla="*/ 17 w 83"/>
                  <a:gd name="T3" fmla="*/ 6 h 34"/>
                  <a:gd name="T4" fmla="*/ 16 w 83"/>
                  <a:gd name="T5" fmla="*/ 4 h 34"/>
                  <a:gd name="T6" fmla="*/ 15 w 83"/>
                  <a:gd name="T7" fmla="*/ 3 h 34"/>
                  <a:gd name="T8" fmla="*/ 13 w 83"/>
                  <a:gd name="T9" fmla="*/ 2 h 34"/>
                  <a:gd name="T10" fmla="*/ 12 w 83"/>
                  <a:gd name="T11" fmla="*/ 1 h 34"/>
                  <a:gd name="T12" fmla="*/ 11 w 83"/>
                  <a:gd name="T13" fmla="*/ 1 h 34"/>
                  <a:gd name="T14" fmla="*/ 9 w 83"/>
                  <a:gd name="T15" fmla="*/ 1 h 34"/>
                  <a:gd name="T16" fmla="*/ 7 w 83"/>
                  <a:gd name="T17" fmla="*/ 0 h 34"/>
                  <a:gd name="T18" fmla="*/ 6 w 83"/>
                  <a:gd name="T19" fmla="*/ 0 h 34"/>
                  <a:gd name="T20" fmla="*/ 5 w 83"/>
                  <a:gd name="T21" fmla="*/ 0 h 34"/>
                  <a:gd name="T22" fmla="*/ 3 w 83"/>
                  <a:gd name="T23" fmla="*/ 0 h 34"/>
                  <a:gd name="T24" fmla="*/ 2 w 83"/>
                  <a:gd name="T25" fmla="*/ 0 h 34"/>
                  <a:gd name="T26" fmla="*/ 1 w 83"/>
                  <a:gd name="T27" fmla="*/ 1 h 34"/>
                  <a:gd name="T28" fmla="*/ 1 w 83"/>
                  <a:gd name="T29" fmla="*/ 1 h 34"/>
                  <a:gd name="T30" fmla="*/ 1 w 83"/>
                  <a:gd name="T31" fmla="*/ 1 h 34"/>
                  <a:gd name="T32" fmla="*/ 0 w 83"/>
                  <a:gd name="T33" fmla="*/ 1 h 34"/>
                  <a:gd name="T34" fmla="*/ 1 w 83"/>
                  <a:gd name="T35" fmla="*/ 2 h 34"/>
                  <a:gd name="T36" fmla="*/ 1 w 83"/>
                  <a:gd name="T37" fmla="*/ 2 h 34"/>
                  <a:gd name="T38" fmla="*/ 1 w 83"/>
                  <a:gd name="T39" fmla="*/ 2 h 34"/>
                  <a:gd name="T40" fmla="*/ 1 w 83"/>
                  <a:gd name="T41" fmla="*/ 1 h 34"/>
                  <a:gd name="T42" fmla="*/ 2 w 83"/>
                  <a:gd name="T43" fmla="*/ 1 h 34"/>
                  <a:gd name="T44" fmla="*/ 3 w 83"/>
                  <a:gd name="T45" fmla="*/ 1 h 34"/>
                  <a:gd name="T46" fmla="*/ 5 w 83"/>
                  <a:gd name="T47" fmla="*/ 1 h 34"/>
                  <a:gd name="T48" fmla="*/ 6 w 83"/>
                  <a:gd name="T49" fmla="*/ 1 h 34"/>
                  <a:gd name="T50" fmla="*/ 7 w 83"/>
                  <a:gd name="T51" fmla="*/ 1 h 34"/>
                  <a:gd name="T52" fmla="*/ 9 w 83"/>
                  <a:gd name="T53" fmla="*/ 2 h 34"/>
                  <a:gd name="T54" fmla="*/ 11 w 83"/>
                  <a:gd name="T55" fmla="*/ 2 h 34"/>
                  <a:gd name="T56" fmla="*/ 12 w 83"/>
                  <a:gd name="T57" fmla="*/ 3 h 34"/>
                  <a:gd name="T58" fmla="*/ 13 w 83"/>
                  <a:gd name="T59" fmla="*/ 3 h 34"/>
                  <a:gd name="T60" fmla="*/ 13 w 83"/>
                  <a:gd name="T61" fmla="*/ 4 h 34"/>
                  <a:gd name="T62" fmla="*/ 15 w 83"/>
                  <a:gd name="T63" fmla="*/ 6 h 34"/>
                  <a:gd name="T64" fmla="*/ 16 w 83"/>
                  <a:gd name="T65" fmla="*/ 6 h 34"/>
                  <a:gd name="T66" fmla="*/ 16 w 83"/>
                  <a:gd name="T67" fmla="*/ 8 h 34"/>
                  <a:gd name="T68" fmla="*/ 18 w 83"/>
                  <a:gd name="T69" fmla="*/ 8 h 3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83" h="34">
                    <a:moveTo>
                      <a:pt x="83" y="32"/>
                    </a:moveTo>
                    <a:lnTo>
                      <a:pt x="81" y="25"/>
                    </a:lnTo>
                    <a:lnTo>
                      <a:pt x="76" y="18"/>
                    </a:lnTo>
                    <a:lnTo>
                      <a:pt x="72" y="12"/>
                    </a:lnTo>
                    <a:lnTo>
                      <a:pt x="66" y="9"/>
                    </a:lnTo>
                    <a:lnTo>
                      <a:pt x="59" y="5"/>
                    </a:lnTo>
                    <a:lnTo>
                      <a:pt x="52" y="2"/>
                    </a:lnTo>
                    <a:lnTo>
                      <a:pt x="44" y="1"/>
                    </a:lnTo>
                    <a:lnTo>
                      <a:pt x="37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7" y="1"/>
                    </a:lnTo>
                    <a:lnTo>
                      <a:pt x="4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8"/>
                    </a:lnTo>
                    <a:lnTo>
                      <a:pt x="3" y="8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12" y="6"/>
                    </a:lnTo>
                    <a:lnTo>
                      <a:pt x="18" y="6"/>
                    </a:lnTo>
                    <a:lnTo>
                      <a:pt x="23" y="6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8"/>
                    </a:lnTo>
                    <a:lnTo>
                      <a:pt x="50" y="9"/>
                    </a:lnTo>
                    <a:lnTo>
                      <a:pt x="56" y="11"/>
                    </a:lnTo>
                    <a:lnTo>
                      <a:pt x="63" y="13"/>
                    </a:lnTo>
                    <a:lnTo>
                      <a:pt x="67" y="17"/>
                    </a:lnTo>
                    <a:lnTo>
                      <a:pt x="72" y="21"/>
                    </a:lnTo>
                    <a:lnTo>
                      <a:pt x="75" y="27"/>
                    </a:lnTo>
                    <a:lnTo>
                      <a:pt x="78" y="34"/>
                    </a:lnTo>
                    <a:lnTo>
                      <a:pt x="83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88">
                <a:extLst>
                  <a:ext uri="{FF2B5EF4-FFF2-40B4-BE49-F238E27FC236}">
                    <a16:creationId xmlns:a16="http://schemas.microsoft.com/office/drawing/2014/main" id="{648CC0AF-2184-4FA0-91D6-AD956F33E3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" y="1696"/>
                <a:ext cx="9" cy="11"/>
              </a:xfrm>
              <a:custGeom>
                <a:avLst/>
                <a:gdLst>
                  <a:gd name="T0" fmla="*/ 3 w 14"/>
                  <a:gd name="T1" fmla="*/ 0 h 17"/>
                  <a:gd name="T2" fmla="*/ 0 w 14"/>
                  <a:gd name="T3" fmla="*/ 3 h 17"/>
                  <a:gd name="T4" fmla="*/ 3 w 14"/>
                  <a:gd name="T5" fmla="*/ 0 h 17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4" h="17">
                    <a:moveTo>
                      <a:pt x="14" y="0"/>
                    </a:moveTo>
                    <a:lnTo>
                      <a:pt x="0" y="17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89">
                <a:extLst>
                  <a:ext uri="{FF2B5EF4-FFF2-40B4-BE49-F238E27FC236}">
                    <a16:creationId xmlns:a16="http://schemas.microsoft.com/office/drawing/2014/main" id="{44A65779-3904-4849-8675-FE807F844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1" y="1695"/>
                <a:ext cx="12" cy="13"/>
              </a:xfrm>
              <a:custGeom>
                <a:avLst/>
                <a:gdLst>
                  <a:gd name="T0" fmla="*/ 1 w 18"/>
                  <a:gd name="T1" fmla="*/ 2 h 21"/>
                  <a:gd name="T2" fmla="*/ 1 w 18"/>
                  <a:gd name="T3" fmla="*/ 3 h 21"/>
                  <a:gd name="T4" fmla="*/ 3 w 18"/>
                  <a:gd name="T5" fmla="*/ 1 h 21"/>
                  <a:gd name="T6" fmla="*/ 3 w 18"/>
                  <a:gd name="T7" fmla="*/ 0 h 21"/>
                  <a:gd name="T8" fmla="*/ 0 w 18"/>
                  <a:gd name="T9" fmla="*/ 2 h 21"/>
                  <a:gd name="T10" fmla="*/ 1 w 18"/>
                  <a:gd name="T11" fmla="*/ 2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21">
                    <a:moveTo>
                      <a:pt x="2" y="20"/>
                    </a:moveTo>
                    <a:lnTo>
                      <a:pt x="4" y="21"/>
                    </a:lnTo>
                    <a:lnTo>
                      <a:pt x="18" y="5"/>
                    </a:lnTo>
                    <a:lnTo>
                      <a:pt x="13" y="0"/>
                    </a:lnTo>
                    <a:lnTo>
                      <a:pt x="0" y="18"/>
                    </a:lnTo>
                    <a:lnTo>
                      <a:pt x="2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90">
                <a:extLst>
                  <a:ext uri="{FF2B5EF4-FFF2-40B4-BE49-F238E27FC236}">
                    <a16:creationId xmlns:a16="http://schemas.microsoft.com/office/drawing/2014/main" id="{F0E389A7-3537-4932-B3CC-719CFD5525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0" y="1540"/>
                <a:ext cx="62" cy="73"/>
              </a:xfrm>
              <a:custGeom>
                <a:avLst/>
                <a:gdLst>
                  <a:gd name="T0" fmla="*/ 15 w 94"/>
                  <a:gd name="T1" fmla="*/ 22 h 108"/>
                  <a:gd name="T2" fmla="*/ 18 w 94"/>
                  <a:gd name="T3" fmla="*/ 0 h 108"/>
                  <a:gd name="T4" fmla="*/ 0 w 94"/>
                  <a:gd name="T5" fmla="*/ 0 h 108"/>
                  <a:gd name="T6" fmla="*/ 4 w 94"/>
                  <a:gd name="T7" fmla="*/ 22 h 108"/>
                  <a:gd name="T8" fmla="*/ 15 w 94"/>
                  <a:gd name="T9" fmla="*/ 22 h 1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4" h="108">
                    <a:moveTo>
                      <a:pt x="78" y="108"/>
                    </a:moveTo>
                    <a:lnTo>
                      <a:pt x="94" y="0"/>
                    </a:lnTo>
                    <a:lnTo>
                      <a:pt x="0" y="0"/>
                    </a:lnTo>
                    <a:lnTo>
                      <a:pt x="20" y="108"/>
                    </a:lnTo>
                    <a:lnTo>
                      <a:pt x="78" y="1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91">
                <a:extLst>
                  <a:ext uri="{FF2B5EF4-FFF2-40B4-BE49-F238E27FC236}">
                    <a16:creationId xmlns:a16="http://schemas.microsoft.com/office/drawing/2014/main" id="{0B243DA8-026E-4D11-935C-39ED1748AA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1538"/>
                <a:ext cx="16" cy="75"/>
              </a:xfrm>
              <a:custGeom>
                <a:avLst/>
                <a:gdLst>
                  <a:gd name="T0" fmla="*/ 5 w 23"/>
                  <a:gd name="T1" fmla="*/ 1 h 111"/>
                  <a:gd name="T2" fmla="*/ 4 w 23"/>
                  <a:gd name="T3" fmla="*/ 1 h 111"/>
                  <a:gd name="T4" fmla="*/ 0 w 23"/>
                  <a:gd name="T5" fmla="*/ 23 h 111"/>
                  <a:gd name="T6" fmla="*/ 1 w 23"/>
                  <a:gd name="T7" fmla="*/ 23 h 111"/>
                  <a:gd name="T8" fmla="*/ 6 w 23"/>
                  <a:gd name="T9" fmla="*/ 1 h 111"/>
                  <a:gd name="T10" fmla="*/ 5 w 23"/>
                  <a:gd name="T11" fmla="*/ 0 h 111"/>
                  <a:gd name="T12" fmla="*/ 6 w 23"/>
                  <a:gd name="T13" fmla="*/ 1 h 111"/>
                  <a:gd name="T14" fmla="*/ 6 w 23"/>
                  <a:gd name="T15" fmla="*/ 0 h 111"/>
                  <a:gd name="T16" fmla="*/ 5 w 23"/>
                  <a:gd name="T17" fmla="*/ 0 h 111"/>
                  <a:gd name="T18" fmla="*/ 5 w 23"/>
                  <a:gd name="T19" fmla="*/ 1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11">
                    <a:moveTo>
                      <a:pt x="20" y="5"/>
                    </a:moveTo>
                    <a:lnTo>
                      <a:pt x="16" y="2"/>
                    </a:lnTo>
                    <a:lnTo>
                      <a:pt x="0" y="110"/>
                    </a:lnTo>
                    <a:lnTo>
                      <a:pt x="7" y="111"/>
                    </a:lnTo>
                    <a:lnTo>
                      <a:pt x="23" y="3"/>
                    </a:lnTo>
                    <a:lnTo>
                      <a:pt x="20" y="0"/>
                    </a:lnTo>
                    <a:lnTo>
                      <a:pt x="23" y="3"/>
                    </a:lnTo>
                    <a:lnTo>
                      <a:pt x="23" y="0"/>
                    </a:lnTo>
                    <a:lnTo>
                      <a:pt x="20" y="0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92">
                <a:extLst>
                  <a:ext uri="{FF2B5EF4-FFF2-40B4-BE49-F238E27FC236}">
                    <a16:creationId xmlns:a16="http://schemas.microsoft.com/office/drawing/2014/main" id="{D79A28F5-C55A-41F4-A2D5-9B5940ED7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538"/>
                <a:ext cx="64" cy="4"/>
              </a:xfrm>
              <a:custGeom>
                <a:avLst/>
                <a:gdLst>
                  <a:gd name="T0" fmla="*/ 1 w 97"/>
                  <a:gd name="T1" fmla="*/ 2 h 5"/>
                  <a:gd name="T2" fmla="*/ 1 w 97"/>
                  <a:gd name="T3" fmla="*/ 2 h 5"/>
                  <a:gd name="T4" fmla="*/ 18 w 97"/>
                  <a:gd name="T5" fmla="*/ 2 h 5"/>
                  <a:gd name="T6" fmla="*/ 18 w 97"/>
                  <a:gd name="T7" fmla="*/ 0 h 5"/>
                  <a:gd name="T8" fmla="*/ 1 w 97"/>
                  <a:gd name="T9" fmla="*/ 0 h 5"/>
                  <a:gd name="T10" fmla="*/ 1 w 97"/>
                  <a:gd name="T11" fmla="*/ 2 h 5"/>
                  <a:gd name="T12" fmla="*/ 1 w 97"/>
                  <a:gd name="T13" fmla="*/ 0 h 5"/>
                  <a:gd name="T14" fmla="*/ 0 w 97"/>
                  <a:gd name="T15" fmla="*/ 0 h 5"/>
                  <a:gd name="T16" fmla="*/ 1 w 97"/>
                  <a:gd name="T17" fmla="*/ 2 h 5"/>
                  <a:gd name="T18" fmla="*/ 1 w 97"/>
                  <a:gd name="T19" fmla="*/ 2 h 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7" h="5">
                    <a:moveTo>
                      <a:pt x="7" y="2"/>
                    </a:moveTo>
                    <a:lnTo>
                      <a:pt x="3" y="5"/>
                    </a:lnTo>
                    <a:lnTo>
                      <a:pt x="97" y="5"/>
                    </a:lnTo>
                    <a:lnTo>
                      <a:pt x="97" y="0"/>
                    </a:lnTo>
                    <a:lnTo>
                      <a:pt x="3" y="0"/>
                    </a:lnTo>
                    <a:lnTo>
                      <a:pt x="1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" y="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93">
                <a:extLst>
                  <a:ext uri="{FF2B5EF4-FFF2-40B4-BE49-F238E27FC236}">
                    <a16:creationId xmlns:a16="http://schemas.microsoft.com/office/drawing/2014/main" id="{31E8E80E-2EC1-4103-82B9-1EC7DC1FA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1539"/>
                <a:ext cx="17" cy="76"/>
              </a:xfrm>
              <a:custGeom>
                <a:avLst/>
                <a:gdLst>
                  <a:gd name="T0" fmla="*/ 4 w 26"/>
                  <a:gd name="T1" fmla="*/ 22 h 112"/>
                  <a:gd name="T2" fmla="*/ 5 w 26"/>
                  <a:gd name="T3" fmla="*/ 23 h 112"/>
                  <a:gd name="T4" fmla="*/ 1 w 26"/>
                  <a:gd name="T5" fmla="*/ 0 h 112"/>
                  <a:gd name="T6" fmla="*/ 0 w 26"/>
                  <a:gd name="T7" fmla="*/ 1 h 112"/>
                  <a:gd name="T8" fmla="*/ 3 w 26"/>
                  <a:gd name="T9" fmla="*/ 23 h 112"/>
                  <a:gd name="T10" fmla="*/ 4 w 26"/>
                  <a:gd name="T11" fmla="*/ 24 h 112"/>
                  <a:gd name="T12" fmla="*/ 3 w 26"/>
                  <a:gd name="T13" fmla="*/ 23 h 112"/>
                  <a:gd name="T14" fmla="*/ 3 w 26"/>
                  <a:gd name="T15" fmla="*/ 24 h 112"/>
                  <a:gd name="T16" fmla="*/ 4 w 26"/>
                  <a:gd name="T17" fmla="*/ 24 h 112"/>
                  <a:gd name="T18" fmla="*/ 4 w 26"/>
                  <a:gd name="T19" fmla="*/ 22 h 1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12">
                    <a:moveTo>
                      <a:pt x="22" y="106"/>
                    </a:moveTo>
                    <a:lnTo>
                      <a:pt x="26" y="108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9" y="109"/>
                    </a:lnTo>
                    <a:lnTo>
                      <a:pt x="22" y="112"/>
                    </a:lnTo>
                    <a:lnTo>
                      <a:pt x="19" y="109"/>
                    </a:lnTo>
                    <a:lnTo>
                      <a:pt x="19" y="112"/>
                    </a:lnTo>
                    <a:lnTo>
                      <a:pt x="22" y="112"/>
                    </a:lnTo>
                    <a:lnTo>
                      <a:pt x="22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94">
                <a:extLst>
                  <a:ext uri="{FF2B5EF4-FFF2-40B4-BE49-F238E27FC236}">
                    <a16:creationId xmlns:a16="http://schemas.microsoft.com/office/drawing/2014/main" id="{B0710B7C-E822-423D-9EDC-4126627AE9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3" y="1611"/>
                <a:ext cx="41" cy="4"/>
              </a:xfrm>
              <a:custGeom>
                <a:avLst/>
                <a:gdLst>
                  <a:gd name="T0" fmla="*/ 11 w 61"/>
                  <a:gd name="T1" fmla="*/ 1 h 6"/>
                  <a:gd name="T2" fmla="*/ 11 w 61"/>
                  <a:gd name="T3" fmla="*/ 0 h 6"/>
                  <a:gd name="T4" fmla="*/ 0 w 61"/>
                  <a:gd name="T5" fmla="*/ 0 h 6"/>
                  <a:gd name="T6" fmla="*/ 0 w 61"/>
                  <a:gd name="T7" fmla="*/ 1 h 6"/>
                  <a:gd name="T8" fmla="*/ 11 w 61"/>
                  <a:gd name="T9" fmla="*/ 1 h 6"/>
                  <a:gd name="T10" fmla="*/ 13 w 61"/>
                  <a:gd name="T11" fmla="*/ 1 h 6"/>
                  <a:gd name="T12" fmla="*/ 11 w 61"/>
                  <a:gd name="T13" fmla="*/ 1 h 6"/>
                  <a:gd name="T14" fmla="*/ 13 w 61"/>
                  <a:gd name="T15" fmla="*/ 1 h 6"/>
                  <a:gd name="T16" fmla="*/ 13 w 61"/>
                  <a:gd name="T17" fmla="*/ 1 h 6"/>
                  <a:gd name="T18" fmla="*/ 11 w 61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1" h="6">
                    <a:moveTo>
                      <a:pt x="54" y="2"/>
                    </a:moveTo>
                    <a:lnTo>
                      <a:pt x="58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8" y="6"/>
                    </a:lnTo>
                    <a:lnTo>
                      <a:pt x="61" y="3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1" y="3"/>
                    </a:lnTo>
                    <a:lnTo>
                      <a:pt x="5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95">
                <a:extLst>
                  <a:ext uri="{FF2B5EF4-FFF2-40B4-BE49-F238E27FC236}">
                    <a16:creationId xmlns:a16="http://schemas.microsoft.com/office/drawing/2014/main" id="{FF9FEABD-E4F4-467B-9CA8-A14CFC0302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9" y="1244"/>
                <a:ext cx="43" cy="105"/>
              </a:xfrm>
              <a:custGeom>
                <a:avLst/>
                <a:gdLst>
                  <a:gd name="T0" fmla="*/ 5 w 64"/>
                  <a:gd name="T1" fmla="*/ 31 h 158"/>
                  <a:gd name="T2" fmla="*/ 4 w 64"/>
                  <a:gd name="T3" fmla="*/ 30 h 158"/>
                  <a:gd name="T4" fmla="*/ 3 w 64"/>
                  <a:gd name="T5" fmla="*/ 29 h 158"/>
                  <a:gd name="T6" fmla="*/ 2 w 64"/>
                  <a:gd name="T7" fmla="*/ 27 h 158"/>
                  <a:gd name="T8" fmla="*/ 1 w 64"/>
                  <a:gd name="T9" fmla="*/ 25 h 158"/>
                  <a:gd name="T10" fmla="*/ 1 w 64"/>
                  <a:gd name="T11" fmla="*/ 23 h 158"/>
                  <a:gd name="T12" fmla="*/ 0 w 64"/>
                  <a:gd name="T13" fmla="*/ 21 h 158"/>
                  <a:gd name="T14" fmla="*/ 0 w 64"/>
                  <a:gd name="T15" fmla="*/ 17 h 158"/>
                  <a:gd name="T16" fmla="*/ 0 w 64"/>
                  <a:gd name="T17" fmla="*/ 14 h 158"/>
                  <a:gd name="T18" fmla="*/ 1 w 64"/>
                  <a:gd name="T19" fmla="*/ 11 h 158"/>
                  <a:gd name="T20" fmla="*/ 1 w 64"/>
                  <a:gd name="T21" fmla="*/ 9 h 158"/>
                  <a:gd name="T22" fmla="*/ 1 w 64"/>
                  <a:gd name="T23" fmla="*/ 6 h 158"/>
                  <a:gd name="T24" fmla="*/ 3 w 64"/>
                  <a:gd name="T25" fmla="*/ 4 h 158"/>
                  <a:gd name="T26" fmla="*/ 4 w 64"/>
                  <a:gd name="T27" fmla="*/ 2 h 158"/>
                  <a:gd name="T28" fmla="*/ 5 w 64"/>
                  <a:gd name="T29" fmla="*/ 1 h 158"/>
                  <a:gd name="T30" fmla="*/ 6 w 64"/>
                  <a:gd name="T31" fmla="*/ 0 h 158"/>
                  <a:gd name="T32" fmla="*/ 7 w 64"/>
                  <a:gd name="T33" fmla="*/ 0 h 158"/>
                  <a:gd name="T34" fmla="*/ 9 w 64"/>
                  <a:gd name="T35" fmla="*/ 1 h 158"/>
                  <a:gd name="T36" fmla="*/ 10 w 64"/>
                  <a:gd name="T37" fmla="*/ 2 h 158"/>
                  <a:gd name="T38" fmla="*/ 11 w 64"/>
                  <a:gd name="T39" fmla="*/ 3 h 158"/>
                  <a:gd name="T40" fmla="*/ 11 w 64"/>
                  <a:gd name="T41" fmla="*/ 6 h 158"/>
                  <a:gd name="T42" fmla="*/ 13 w 64"/>
                  <a:gd name="T43" fmla="*/ 8 h 158"/>
                  <a:gd name="T44" fmla="*/ 13 w 64"/>
                  <a:gd name="T45" fmla="*/ 11 h 158"/>
                  <a:gd name="T46" fmla="*/ 13 w 64"/>
                  <a:gd name="T47" fmla="*/ 14 h 158"/>
                  <a:gd name="T48" fmla="*/ 13 w 64"/>
                  <a:gd name="T49" fmla="*/ 17 h 158"/>
                  <a:gd name="T50" fmla="*/ 13 w 64"/>
                  <a:gd name="T51" fmla="*/ 20 h 158"/>
                  <a:gd name="T52" fmla="*/ 12 w 64"/>
                  <a:gd name="T53" fmla="*/ 23 h 158"/>
                  <a:gd name="T54" fmla="*/ 11 w 64"/>
                  <a:gd name="T55" fmla="*/ 25 h 158"/>
                  <a:gd name="T56" fmla="*/ 10 w 64"/>
                  <a:gd name="T57" fmla="*/ 27 h 158"/>
                  <a:gd name="T58" fmla="*/ 9 w 64"/>
                  <a:gd name="T59" fmla="*/ 29 h 158"/>
                  <a:gd name="T60" fmla="*/ 7 w 64"/>
                  <a:gd name="T61" fmla="*/ 30 h 158"/>
                  <a:gd name="T62" fmla="*/ 7 w 64"/>
                  <a:gd name="T63" fmla="*/ 31 h 15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4" h="158">
                    <a:moveTo>
                      <a:pt x="29" y="158"/>
                    </a:moveTo>
                    <a:lnTo>
                      <a:pt x="26" y="158"/>
                    </a:lnTo>
                    <a:lnTo>
                      <a:pt x="22" y="157"/>
                    </a:lnTo>
                    <a:lnTo>
                      <a:pt x="20" y="154"/>
                    </a:lnTo>
                    <a:lnTo>
                      <a:pt x="17" y="152"/>
                    </a:lnTo>
                    <a:lnTo>
                      <a:pt x="14" y="149"/>
                    </a:lnTo>
                    <a:lnTo>
                      <a:pt x="12" y="145"/>
                    </a:lnTo>
                    <a:lnTo>
                      <a:pt x="9" y="141"/>
                    </a:lnTo>
                    <a:lnTo>
                      <a:pt x="7" y="136"/>
                    </a:lnTo>
                    <a:lnTo>
                      <a:pt x="6" y="130"/>
                    </a:lnTo>
                    <a:lnTo>
                      <a:pt x="4" y="125"/>
                    </a:lnTo>
                    <a:lnTo>
                      <a:pt x="3" y="118"/>
                    </a:lnTo>
                    <a:lnTo>
                      <a:pt x="1" y="111"/>
                    </a:lnTo>
                    <a:lnTo>
                      <a:pt x="0" y="104"/>
                    </a:lnTo>
                    <a:lnTo>
                      <a:pt x="0" y="96"/>
                    </a:lnTo>
                    <a:lnTo>
                      <a:pt x="0" y="88"/>
                    </a:lnTo>
                    <a:lnTo>
                      <a:pt x="0" y="80"/>
                    </a:lnTo>
                    <a:lnTo>
                      <a:pt x="0" y="72"/>
                    </a:lnTo>
                    <a:lnTo>
                      <a:pt x="1" y="63"/>
                    </a:lnTo>
                    <a:lnTo>
                      <a:pt x="3" y="57"/>
                    </a:lnTo>
                    <a:lnTo>
                      <a:pt x="4" y="48"/>
                    </a:lnTo>
                    <a:lnTo>
                      <a:pt x="5" y="42"/>
                    </a:lnTo>
                    <a:lnTo>
                      <a:pt x="7" y="35"/>
                    </a:lnTo>
                    <a:lnTo>
                      <a:pt x="8" y="29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6" y="14"/>
                    </a:lnTo>
                    <a:lnTo>
                      <a:pt x="19" y="9"/>
                    </a:lnTo>
                    <a:lnTo>
                      <a:pt x="22" y="6"/>
                    </a:lnTo>
                    <a:lnTo>
                      <a:pt x="24" y="4"/>
                    </a:lnTo>
                    <a:lnTo>
                      <a:pt x="28" y="1"/>
                    </a:lnTo>
                    <a:lnTo>
                      <a:pt x="31" y="0"/>
                    </a:lnTo>
                    <a:lnTo>
                      <a:pt x="35" y="0"/>
                    </a:lnTo>
                    <a:lnTo>
                      <a:pt x="38" y="0"/>
                    </a:lnTo>
                    <a:lnTo>
                      <a:pt x="41" y="1"/>
                    </a:lnTo>
                    <a:lnTo>
                      <a:pt x="44" y="2"/>
                    </a:lnTo>
                    <a:lnTo>
                      <a:pt x="46" y="6"/>
                    </a:lnTo>
                    <a:lnTo>
                      <a:pt x="50" y="9"/>
                    </a:lnTo>
                    <a:lnTo>
                      <a:pt x="52" y="13"/>
                    </a:lnTo>
                    <a:lnTo>
                      <a:pt x="54" y="17"/>
                    </a:lnTo>
                    <a:lnTo>
                      <a:pt x="57" y="22"/>
                    </a:lnTo>
                    <a:lnTo>
                      <a:pt x="58" y="28"/>
                    </a:lnTo>
                    <a:lnTo>
                      <a:pt x="59" y="34"/>
                    </a:lnTo>
                    <a:lnTo>
                      <a:pt x="61" y="40"/>
                    </a:lnTo>
                    <a:lnTo>
                      <a:pt x="62" y="47"/>
                    </a:lnTo>
                    <a:lnTo>
                      <a:pt x="64" y="54"/>
                    </a:lnTo>
                    <a:lnTo>
                      <a:pt x="64" y="62"/>
                    </a:lnTo>
                    <a:lnTo>
                      <a:pt x="64" y="70"/>
                    </a:lnTo>
                    <a:lnTo>
                      <a:pt x="64" y="78"/>
                    </a:lnTo>
                    <a:lnTo>
                      <a:pt x="64" y="87"/>
                    </a:lnTo>
                    <a:lnTo>
                      <a:pt x="62" y="95"/>
                    </a:lnTo>
                    <a:lnTo>
                      <a:pt x="61" y="101"/>
                    </a:lnTo>
                    <a:lnTo>
                      <a:pt x="60" y="110"/>
                    </a:lnTo>
                    <a:lnTo>
                      <a:pt x="59" y="116"/>
                    </a:lnTo>
                    <a:lnTo>
                      <a:pt x="57" y="123"/>
                    </a:lnTo>
                    <a:lnTo>
                      <a:pt x="54" y="129"/>
                    </a:lnTo>
                    <a:lnTo>
                      <a:pt x="52" y="135"/>
                    </a:lnTo>
                    <a:lnTo>
                      <a:pt x="50" y="140"/>
                    </a:lnTo>
                    <a:lnTo>
                      <a:pt x="47" y="145"/>
                    </a:lnTo>
                    <a:lnTo>
                      <a:pt x="45" y="149"/>
                    </a:lnTo>
                    <a:lnTo>
                      <a:pt x="42" y="152"/>
                    </a:lnTo>
                    <a:lnTo>
                      <a:pt x="38" y="154"/>
                    </a:lnTo>
                    <a:lnTo>
                      <a:pt x="36" y="157"/>
                    </a:lnTo>
                    <a:lnTo>
                      <a:pt x="32" y="158"/>
                    </a:lnTo>
                    <a:lnTo>
                      <a:pt x="29" y="158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96">
                <a:extLst>
                  <a:ext uri="{FF2B5EF4-FFF2-40B4-BE49-F238E27FC236}">
                    <a16:creationId xmlns:a16="http://schemas.microsoft.com/office/drawing/2014/main" id="{310D73BC-3084-4FD7-AD7D-2204C7F3E3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1296"/>
                <a:ext cx="24" cy="59"/>
              </a:xfrm>
              <a:custGeom>
                <a:avLst/>
                <a:gdLst>
                  <a:gd name="T0" fmla="*/ 0 w 36"/>
                  <a:gd name="T1" fmla="*/ 0 h 85"/>
                  <a:gd name="T2" fmla="*/ 0 w 36"/>
                  <a:gd name="T3" fmla="*/ 0 h 85"/>
                  <a:gd name="T4" fmla="*/ 0 w 36"/>
                  <a:gd name="T5" fmla="*/ 2 h 85"/>
                  <a:gd name="T6" fmla="*/ 0 w 36"/>
                  <a:gd name="T7" fmla="*/ 4 h 85"/>
                  <a:gd name="T8" fmla="*/ 1 w 36"/>
                  <a:gd name="T9" fmla="*/ 6 h 85"/>
                  <a:gd name="T10" fmla="*/ 1 w 36"/>
                  <a:gd name="T11" fmla="*/ 7 h 85"/>
                  <a:gd name="T12" fmla="*/ 1 w 36"/>
                  <a:gd name="T13" fmla="*/ 9 h 85"/>
                  <a:gd name="T14" fmla="*/ 1 w 36"/>
                  <a:gd name="T15" fmla="*/ 10 h 85"/>
                  <a:gd name="T16" fmla="*/ 1 w 36"/>
                  <a:gd name="T17" fmla="*/ 12 h 85"/>
                  <a:gd name="T18" fmla="*/ 1 w 36"/>
                  <a:gd name="T19" fmla="*/ 13 h 85"/>
                  <a:gd name="T20" fmla="*/ 2 w 36"/>
                  <a:gd name="T21" fmla="*/ 15 h 85"/>
                  <a:gd name="T22" fmla="*/ 3 w 36"/>
                  <a:gd name="T23" fmla="*/ 16 h 85"/>
                  <a:gd name="T24" fmla="*/ 3 w 36"/>
                  <a:gd name="T25" fmla="*/ 17 h 85"/>
                  <a:gd name="T26" fmla="*/ 4 w 36"/>
                  <a:gd name="T27" fmla="*/ 18 h 85"/>
                  <a:gd name="T28" fmla="*/ 5 w 36"/>
                  <a:gd name="T29" fmla="*/ 19 h 85"/>
                  <a:gd name="T30" fmla="*/ 5 w 36"/>
                  <a:gd name="T31" fmla="*/ 19 h 85"/>
                  <a:gd name="T32" fmla="*/ 6 w 36"/>
                  <a:gd name="T33" fmla="*/ 19 h 85"/>
                  <a:gd name="T34" fmla="*/ 7 w 36"/>
                  <a:gd name="T35" fmla="*/ 19 h 85"/>
                  <a:gd name="T36" fmla="*/ 7 w 36"/>
                  <a:gd name="T37" fmla="*/ 17 h 85"/>
                  <a:gd name="T38" fmla="*/ 7 w 36"/>
                  <a:gd name="T39" fmla="*/ 17 h 85"/>
                  <a:gd name="T40" fmla="*/ 7 w 36"/>
                  <a:gd name="T41" fmla="*/ 17 h 85"/>
                  <a:gd name="T42" fmla="*/ 6 w 36"/>
                  <a:gd name="T43" fmla="*/ 17 h 85"/>
                  <a:gd name="T44" fmla="*/ 6 w 36"/>
                  <a:gd name="T45" fmla="*/ 16 h 85"/>
                  <a:gd name="T46" fmla="*/ 5 w 36"/>
                  <a:gd name="T47" fmla="*/ 15 h 85"/>
                  <a:gd name="T48" fmla="*/ 5 w 36"/>
                  <a:gd name="T49" fmla="*/ 15 h 85"/>
                  <a:gd name="T50" fmla="*/ 5 w 36"/>
                  <a:gd name="T51" fmla="*/ 13 h 85"/>
                  <a:gd name="T52" fmla="*/ 4 w 36"/>
                  <a:gd name="T53" fmla="*/ 12 h 85"/>
                  <a:gd name="T54" fmla="*/ 4 w 36"/>
                  <a:gd name="T55" fmla="*/ 11 h 85"/>
                  <a:gd name="T56" fmla="*/ 3 w 36"/>
                  <a:gd name="T57" fmla="*/ 10 h 85"/>
                  <a:gd name="T58" fmla="*/ 3 w 36"/>
                  <a:gd name="T59" fmla="*/ 8 h 85"/>
                  <a:gd name="T60" fmla="*/ 3 w 36"/>
                  <a:gd name="T61" fmla="*/ 7 h 85"/>
                  <a:gd name="T62" fmla="*/ 3 w 36"/>
                  <a:gd name="T63" fmla="*/ 6 h 85"/>
                  <a:gd name="T64" fmla="*/ 3 w 36"/>
                  <a:gd name="T65" fmla="*/ 4 h 85"/>
                  <a:gd name="T66" fmla="*/ 3 w 36"/>
                  <a:gd name="T67" fmla="*/ 2 h 85"/>
                  <a:gd name="T68" fmla="*/ 3 w 36"/>
                  <a:gd name="T69" fmla="*/ 0 h 85"/>
                  <a:gd name="T70" fmla="*/ 3 w 36"/>
                  <a:gd name="T71" fmla="*/ 0 h 85"/>
                  <a:gd name="T72" fmla="*/ 0 w 36"/>
                  <a:gd name="T73" fmla="*/ 0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" h="85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0" y="16"/>
                    </a:lnTo>
                    <a:lnTo>
                      <a:pt x="1" y="24"/>
                    </a:lnTo>
                    <a:lnTo>
                      <a:pt x="1" y="32"/>
                    </a:lnTo>
                    <a:lnTo>
                      <a:pt x="4" y="39"/>
                    </a:lnTo>
                    <a:lnTo>
                      <a:pt x="5" y="46"/>
                    </a:lnTo>
                    <a:lnTo>
                      <a:pt x="6" y="51"/>
                    </a:lnTo>
                    <a:lnTo>
                      <a:pt x="8" y="58"/>
                    </a:lnTo>
                    <a:lnTo>
                      <a:pt x="11" y="64"/>
                    </a:lnTo>
                    <a:lnTo>
                      <a:pt x="13" y="69"/>
                    </a:lnTo>
                    <a:lnTo>
                      <a:pt x="16" y="72"/>
                    </a:lnTo>
                    <a:lnTo>
                      <a:pt x="20" y="77"/>
                    </a:lnTo>
                    <a:lnTo>
                      <a:pt x="22" y="80"/>
                    </a:lnTo>
                    <a:lnTo>
                      <a:pt x="27" y="83"/>
                    </a:lnTo>
                    <a:lnTo>
                      <a:pt x="31" y="84"/>
                    </a:lnTo>
                    <a:lnTo>
                      <a:pt x="36" y="85"/>
                    </a:lnTo>
                    <a:lnTo>
                      <a:pt x="36" y="72"/>
                    </a:lnTo>
                    <a:lnTo>
                      <a:pt x="34" y="71"/>
                    </a:lnTo>
                    <a:lnTo>
                      <a:pt x="33" y="71"/>
                    </a:lnTo>
                    <a:lnTo>
                      <a:pt x="31" y="70"/>
                    </a:lnTo>
                    <a:lnTo>
                      <a:pt x="29" y="69"/>
                    </a:lnTo>
                    <a:lnTo>
                      <a:pt x="27" y="65"/>
                    </a:lnTo>
                    <a:lnTo>
                      <a:pt x="24" y="62"/>
                    </a:lnTo>
                    <a:lnTo>
                      <a:pt x="22" y="58"/>
                    </a:lnTo>
                    <a:lnTo>
                      <a:pt x="20" y="54"/>
                    </a:lnTo>
                    <a:lnTo>
                      <a:pt x="19" y="48"/>
                    </a:lnTo>
                    <a:lnTo>
                      <a:pt x="18" y="42"/>
                    </a:lnTo>
                    <a:lnTo>
                      <a:pt x="16" y="36"/>
                    </a:lnTo>
                    <a:lnTo>
                      <a:pt x="15" y="30"/>
                    </a:lnTo>
                    <a:lnTo>
                      <a:pt x="14" y="23"/>
                    </a:lnTo>
                    <a:lnTo>
                      <a:pt x="13" y="16"/>
                    </a:lnTo>
                    <a:lnTo>
                      <a:pt x="13" y="8"/>
                    </a:lnTo>
                    <a:lnTo>
                      <a:pt x="1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97">
                <a:extLst>
                  <a:ext uri="{FF2B5EF4-FFF2-40B4-BE49-F238E27FC236}">
                    <a16:creationId xmlns:a16="http://schemas.microsoft.com/office/drawing/2014/main" id="{6CD2B153-771A-48C4-89D9-0CBA0D09A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6" y="1239"/>
                <a:ext cx="26" cy="57"/>
              </a:xfrm>
              <a:custGeom>
                <a:avLst/>
                <a:gdLst>
                  <a:gd name="T0" fmla="*/ 6 w 42"/>
                  <a:gd name="T1" fmla="*/ 0 h 87"/>
                  <a:gd name="T2" fmla="*/ 6 w 42"/>
                  <a:gd name="T3" fmla="*/ 0 h 87"/>
                  <a:gd name="T4" fmla="*/ 6 w 42"/>
                  <a:gd name="T5" fmla="*/ 1 h 87"/>
                  <a:gd name="T6" fmla="*/ 4 w 42"/>
                  <a:gd name="T7" fmla="*/ 1 h 87"/>
                  <a:gd name="T8" fmla="*/ 4 w 42"/>
                  <a:gd name="T9" fmla="*/ 1 h 87"/>
                  <a:gd name="T10" fmla="*/ 4 w 42"/>
                  <a:gd name="T11" fmla="*/ 1 h 87"/>
                  <a:gd name="T12" fmla="*/ 3 w 42"/>
                  <a:gd name="T13" fmla="*/ 3 h 87"/>
                  <a:gd name="T14" fmla="*/ 2 w 42"/>
                  <a:gd name="T15" fmla="*/ 3 h 87"/>
                  <a:gd name="T16" fmla="*/ 2 w 42"/>
                  <a:gd name="T17" fmla="*/ 5 h 87"/>
                  <a:gd name="T18" fmla="*/ 1 w 42"/>
                  <a:gd name="T19" fmla="*/ 5 h 87"/>
                  <a:gd name="T20" fmla="*/ 1 w 42"/>
                  <a:gd name="T21" fmla="*/ 6 h 87"/>
                  <a:gd name="T22" fmla="*/ 1 w 42"/>
                  <a:gd name="T23" fmla="*/ 8 h 87"/>
                  <a:gd name="T24" fmla="*/ 1 w 42"/>
                  <a:gd name="T25" fmla="*/ 9 h 87"/>
                  <a:gd name="T26" fmla="*/ 1 w 42"/>
                  <a:gd name="T27" fmla="*/ 10 h 87"/>
                  <a:gd name="T28" fmla="*/ 1 w 42"/>
                  <a:gd name="T29" fmla="*/ 12 h 87"/>
                  <a:gd name="T30" fmla="*/ 1 w 42"/>
                  <a:gd name="T31" fmla="*/ 12 h 87"/>
                  <a:gd name="T32" fmla="*/ 1 w 42"/>
                  <a:gd name="T33" fmla="*/ 14 h 87"/>
                  <a:gd name="T34" fmla="*/ 0 w 42"/>
                  <a:gd name="T35" fmla="*/ 16 h 87"/>
                  <a:gd name="T36" fmla="*/ 2 w 42"/>
                  <a:gd name="T37" fmla="*/ 16 h 87"/>
                  <a:gd name="T38" fmla="*/ 2 w 42"/>
                  <a:gd name="T39" fmla="*/ 14 h 87"/>
                  <a:gd name="T40" fmla="*/ 2 w 42"/>
                  <a:gd name="T41" fmla="*/ 13 h 87"/>
                  <a:gd name="T42" fmla="*/ 2 w 42"/>
                  <a:gd name="T43" fmla="*/ 12 h 87"/>
                  <a:gd name="T44" fmla="*/ 2 w 42"/>
                  <a:gd name="T45" fmla="*/ 10 h 87"/>
                  <a:gd name="T46" fmla="*/ 2 w 42"/>
                  <a:gd name="T47" fmla="*/ 9 h 87"/>
                  <a:gd name="T48" fmla="*/ 2 w 42"/>
                  <a:gd name="T49" fmla="*/ 8 h 87"/>
                  <a:gd name="T50" fmla="*/ 4 w 42"/>
                  <a:gd name="T51" fmla="*/ 7 h 87"/>
                  <a:gd name="T52" fmla="*/ 4 w 42"/>
                  <a:gd name="T53" fmla="*/ 6 h 87"/>
                  <a:gd name="T54" fmla="*/ 4 w 42"/>
                  <a:gd name="T55" fmla="*/ 5 h 87"/>
                  <a:gd name="T56" fmla="*/ 4 w 42"/>
                  <a:gd name="T57" fmla="*/ 5 h 87"/>
                  <a:gd name="T58" fmla="*/ 4 w 42"/>
                  <a:gd name="T59" fmla="*/ 4 h 87"/>
                  <a:gd name="T60" fmla="*/ 5 w 42"/>
                  <a:gd name="T61" fmla="*/ 3 h 87"/>
                  <a:gd name="T62" fmla="*/ 6 w 42"/>
                  <a:gd name="T63" fmla="*/ 3 h 87"/>
                  <a:gd name="T64" fmla="*/ 6 w 42"/>
                  <a:gd name="T65" fmla="*/ 3 h 87"/>
                  <a:gd name="T66" fmla="*/ 6 w 42"/>
                  <a:gd name="T67" fmla="*/ 3 h 87"/>
                  <a:gd name="T68" fmla="*/ 6 w 42"/>
                  <a:gd name="T69" fmla="*/ 3 h 87"/>
                  <a:gd name="T70" fmla="*/ 6 w 42"/>
                  <a:gd name="T71" fmla="*/ 3 h 87"/>
                  <a:gd name="T72" fmla="*/ 6 w 42"/>
                  <a:gd name="T73" fmla="*/ 0 h 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2" h="87">
                    <a:moveTo>
                      <a:pt x="42" y="0"/>
                    </a:moveTo>
                    <a:lnTo>
                      <a:pt x="42" y="0"/>
                    </a:lnTo>
                    <a:lnTo>
                      <a:pt x="36" y="1"/>
                    </a:lnTo>
                    <a:lnTo>
                      <a:pt x="33" y="3"/>
                    </a:lnTo>
                    <a:lnTo>
                      <a:pt x="28" y="5"/>
                    </a:lnTo>
                    <a:lnTo>
                      <a:pt x="24" y="8"/>
                    </a:lnTo>
                    <a:lnTo>
                      <a:pt x="21" y="13"/>
                    </a:lnTo>
                    <a:lnTo>
                      <a:pt x="18" y="17"/>
                    </a:lnTo>
                    <a:lnTo>
                      <a:pt x="15" y="23"/>
                    </a:lnTo>
                    <a:lnTo>
                      <a:pt x="12" y="28"/>
                    </a:lnTo>
                    <a:lnTo>
                      <a:pt x="10" y="34"/>
                    </a:lnTo>
                    <a:lnTo>
                      <a:pt x="8" y="41"/>
                    </a:lnTo>
                    <a:lnTo>
                      <a:pt x="6" y="47"/>
                    </a:lnTo>
                    <a:lnTo>
                      <a:pt x="4" y="54"/>
                    </a:lnTo>
                    <a:lnTo>
                      <a:pt x="3" y="62"/>
                    </a:lnTo>
                    <a:lnTo>
                      <a:pt x="1" y="69"/>
                    </a:lnTo>
                    <a:lnTo>
                      <a:pt x="1" y="79"/>
                    </a:lnTo>
                    <a:lnTo>
                      <a:pt x="0" y="87"/>
                    </a:lnTo>
                    <a:lnTo>
                      <a:pt x="13" y="87"/>
                    </a:lnTo>
                    <a:lnTo>
                      <a:pt x="14" y="79"/>
                    </a:lnTo>
                    <a:lnTo>
                      <a:pt x="14" y="72"/>
                    </a:lnTo>
                    <a:lnTo>
                      <a:pt x="15" y="65"/>
                    </a:lnTo>
                    <a:lnTo>
                      <a:pt x="18" y="58"/>
                    </a:lnTo>
                    <a:lnTo>
                      <a:pt x="19" y="51"/>
                    </a:lnTo>
                    <a:lnTo>
                      <a:pt x="20" y="44"/>
                    </a:lnTo>
                    <a:lnTo>
                      <a:pt x="22" y="38"/>
                    </a:lnTo>
                    <a:lnTo>
                      <a:pt x="24" y="34"/>
                    </a:lnTo>
                    <a:lnTo>
                      <a:pt x="26" y="28"/>
                    </a:lnTo>
                    <a:lnTo>
                      <a:pt x="29" y="23"/>
                    </a:lnTo>
                    <a:lnTo>
                      <a:pt x="31" y="21"/>
                    </a:lnTo>
                    <a:lnTo>
                      <a:pt x="34" y="17"/>
                    </a:lnTo>
                    <a:lnTo>
                      <a:pt x="36" y="15"/>
                    </a:lnTo>
                    <a:lnTo>
                      <a:pt x="38" y="14"/>
                    </a:lnTo>
                    <a:lnTo>
                      <a:pt x="41" y="13"/>
                    </a:lnTo>
                    <a:lnTo>
                      <a:pt x="42" y="13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98">
                <a:extLst>
                  <a:ext uri="{FF2B5EF4-FFF2-40B4-BE49-F238E27FC236}">
                    <a16:creationId xmlns:a16="http://schemas.microsoft.com/office/drawing/2014/main" id="{3ED0A6C2-1DC3-4447-98D1-F2C20D3225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2" y="1239"/>
                <a:ext cx="24" cy="57"/>
              </a:xfrm>
              <a:custGeom>
                <a:avLst/>
                <a:gdLst>
                  <a:gd name="T0" fmla="*/ 8 w 35"/>
                  <a:gd name="T1" fmla="*/ 17 h 85"/>
                  <a:gd name="T2" fmla="*/ 8 w 35"/>
                  <a:gd name="T3" fmla="*/ 17 h 85"/>
                  <a:gd name="T4" fmla="*/ 8 w 35"/>
                  <a:gd name="T5" fmla="*/ 15 h 85"/>
                  <a:gd name="T6" fmla="*/ 8 w 35"/>
                  <a:gd name="T7" fmla="*/ 14 h 85"/>
                  <a:gd name="T8" fmla="*/ 8 w 35"/>
                  <a:gd name="T9" fmla="*/ 12 h 85"/>
                  <a:gd name="T10" fmla="*/ 8 w 35"/>
                  <a:gd name="T11" fmla="*/ 11 h 85"/>
                  <a:gd name="T12" fmla="*/ 7 w 35"/>
                  <a:gd name="T13" fmla="*/ 9 h 85"/>
                  <a:gd name="T14" fmla="*/ 7 w 35"/>
                  <a:gd name="T15" fmla="*/ 7 h 85"/>
                  <a:gd name="T16" fmla="*/ 7 w 35"/>
                  <a:gd name="T17" fmla="*/ 6 h 85"/>
                  <a:gd name="T18" fmla="*/ 6 w 35"/>
                  <a:gd name="T19" fmla="*/ 5 h 85"/>
                  <a:gd name="T20" fmla="*/ 5 w 35"/>
                  <a:gd name="T21" fmla="*/ 4 h 85"/>
                  <a:gd name="T22" fmla="*/ 5 w 35"/>
                  <a:gd name="T23" fmla="*/ 3 h 85"/>
                  <a:gd name="T24" fmla="*/ 4 w 35"/>
                  <a:gd name="T25" fmla="*/ 2 h 85"/>
                  <a:gd name="T26" fmla="*/ 3 w 35"/>
                  <a:gd name="T27" fmla="*/ 1 h 85"/>
                  <a:gd name="T28" fmla="*/ 2 w 35"/>
                  <a:gd name="T29" fmla="*/ 1 h 85"/>
                  <a:gd name="T30" fmla="*/ 2 w 35"/>
                  <a:gd name="T31" fmla="*/ 1 h 85"/>
                  <a:gd name="T32" fmla="*/ 1 w 35"/>
                  <a:gd name="T33" fmla="*/ 0 h 85"/>
                  <a:gd name="T34" fmla="*/ 0 w 35"/>
                  <a:gd name="T35" fmla="*/ 0 h 85"/>
                  <a:gd name="T36" fmla="*/ 0 w 35"/>
                  <a:gd name="T37" fmla="*/ 3 h 85"/>
                  <a:gd name="T38" fmla="*/ 1 w 35"/>
                  <a:gd name="T39" fmla="*/ 3 h 85"/>
                  <a:gd name="T40" fmla="*/ 1 w 35"/>
                  <a:gd name="T41" fmla="*/ 3 h 85"/>
                  <a:gd name="T42" fmla="*/ 1 w 35"/>
                  <a:gd name="T43" fmla="*/ 3 h 85"/>
                  <a:gd name="T44" fmla="*/ 1 w 35"/>
                  <a:gd name="T45" fmla="*/ 3 h 85"/>
                  <a:gd name="T46" fmla="*/ 2 w 35"/>
                  <a:gd name="T47" fmla="*/ 4 h 85"/>
                  <a:gd name="T48" fmla="*/ 2 w 35"/>
                  <a:gd name="T49" fmla="*/ 5 h 85"/>
                  <a:gd name="T50" fmla="*/ 2 w 35"/>
                  <a:gd name="T51" fmla="*/ 5 h 85"/>
                  <a:gd name="T52" fmla="*/ 3 w 35"/>
                  <a:gd name="T53" fmla="*/ 6 h 85"/>
                  <a:gd name="T54" fmla="*/ 3 w 35"/>
                  <a:gd name="T55" fmla="*/ 7 h 85"/>
                  <a:gd name="T56" fmla="*/ 3 w 35"/>
                  <a:gd name="T57" fmla="*/ 9 h 85"/>
                  <a:gd name="T58" fmla="*/ 4 w 35"/>
                  <a:gd name="T59" fmla="*/ 10 h 85"/>
                  <a:gd name="T60" fmla="*/ 5 w 35"/>
                  <a:gd name="T61" fmla="*/ 11 h 85"/>
                  <a:gd name="T62" fmla="*/ 5 w 35"/>
                  <a:gd name="T63" fmla="*/ 13 h 85"/>
                  <a:gd name="T64" fmla="*/ 5 w 35"/>
                  <a:gd name="T65" fmla="*/ 14 h 85"/>
                  <a:gd name="T66" fmla="*/ 5 w 35"/>
                  <a:gd name="T67" fmla="*/ 15 h 85"/>
                  <a:gd name="T68" fmla="*/ 5 w 35"/>
                  <a:gd name="T69" fmla="*/ 17 h 85"/>
                  <a:gd name="T70" fmla="*/ 5 w 35"/>
                  <a:gd name="T71" fmla="*/ 17 h 85"/>
                  <a:gd name="T72" fmla="*/ 8 w 35"/>
                  <a:gd name="T73" fmla="*/ 17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" h="85">
                    <a:moveTo>
                      <a:pt x="35" y="85"/>
                    </a:moveTo>
                    <a:lnTo>
                      <a:pt x="35" y="85"/>
                    </a:lnTo>
                    <a:lnTo>
                      <a:pt x="35" y="77"/>
                    </a:lnTo>
                    <a:lnTo>
                      <a:pt x="35" y="69"/>
                    </a:lnTo>
                    <a:lnTo>
                      <a:pt x="34" y="61"/>
                    </a:lnTo>
                    <a:lnTo>
                      <a:pt x="33" y="53"/>
                    </a:lnTo>
                    <a:lnTo>
                      <a:pt x="32" y="46"/>
                    </a:lnTo>
                    <a:lnTo>
                      <a:pt x="31" y="39"/>
                    </a:lnTo>
                    <a:lnTo>
                      <a:pt x="29" y="32"/>
                    </a:lnTo>
                    <a:lnTo>
                      <a:pt x="27" y="27"/>
                    </a:lnTo>
                    <a:lnTo>
                      <a:pt x="25" y="21"/>
                    </a:lnTo>
                    <a:lnTo>
                      <a:pt x="22" y="16"/>
                    </a:lnTo>
                    <a:lnTo>
                      <a:pt x="19" y="12"/>
                    </a:lnTo>
                    <a:lnTo>
                      <a:pt x="16" y="8"/>
                    </a:lnTo>
                    <a:lnTo>
                      <a:pt x="12" y="5"/>
                    </a:lnTo>
                    <a:lnTo>
                      <a:pt x="9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13"/>
                    </a:lnTo>
                    <a:lnTo>
                      <a:pt x="1" y="14"/>
                    </a:lnTo>
                    <a:lnTo>
                      <a:pt x="3" y="14"/>
                    </a:lnTo>
                    <a:lnTo>
                      <a:pt x="4" y="15"/>
                    </a:lnTo>
                    <a:lnTo>
                      <a:pt x="7" y="16"/>
                    </a:lnTo>
                    <a:lnTo>
                      <a:pt x="9" y="20"/>
                    </a:lnTo>
                    <a:lnTo>
                      <a:pt x="11" y="23"/>
                    </a:lnTo>
                    <a:lnTo>
                      <a:pt x="12" y="27"/>
                    </a:lnTo>
                    <a:lnTo>
                      <a:pt x="15" y="31"/>
                    </a:lnTo>
                    <a:lnTo>
                      <a:pt x="17" y="37"/>
                    </a:lnTo>
                    <a:lnTo>
                      <a:pt x="18" y="42"/>
                    </a:lnTo>
                    <a:lnTo>
                      <a:pt x="19" y="49"/>
                    </a:lnTo>
                    <a:lnTo>
                      <a:pt x="21" y="55"/>
                    </a:lnTo>
                    <a:lnTo>
                      <a:pt x="22" y="62"/>
                    </a:lnTo>
                    <a:lnTo>
                      <a:pt x="22" y="69"/>
                    </a:lnTo>
                    <a:lnTo>
                      <a:pt x="22" y="77"/>
                    </a:lnTo>
                    <a:lnTo>
                      <a:pt x="22" y="85"/>
                    </a:lnTo>
                    <a:lnTo>
                      <a:pt x="35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99">
                <a:extLst>
                  <a:ext uri="{FF2B5EF4-FFF2-40B4-BE49-F238E27FC236}">
                    <a16:creationId xmlns:a16="http://schemas.microsoft.com/office/drawing/2014/main" id="{12BE6CF2-A1DD-4EB7-A3FE-91B7101D70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1296"/>
                <a:ext cx="26" cy="59"/>
              </a:xfrm>
              <a:custGeom>
                <a:avLst/>
                <a:gdLst>
                  <a:gd name="T0" fmla="*/ 0 w 41"/>
                  <a:gd name="T1" fmla="*/ 18 h 87"/>
                  <a:gd name="T2" fmla="*/ 0 w 41"/>
                  <a:gd name="T3" fmla="*/ 18 h 87"/>
                  <a:gd name="T4" fmla="*/ 1 w 41"/>
                  <a:gd name="T5" fmla="*/ 18 h 87"/>
                  <a:gd name="T6" fmla="*/ 2 w 41"/>
                  <a:gd name="T7" fmla="*/ 18 h 87"/>
                  <a:gd name="T8" fmla="*/ 3 w 41"/>
                  <a:gd name="T9" fmla="*/ 17 h 87"/>
                  <a:gd name="T10" fmla="*/ 3 w 41"/>
                  <a:gd name="T11" fmla="*/ 17 h 87"/>
                  <a:gd name="T12" fmla="*/ 3 w 41"/>
                  <a:gd name="T13" fmla="*/ 16 h 87"/>
                  <a:gd name="T14" fmla="*/ 4 w 41"/>
                  <a:gd name="T15" fmla="*/ 15 h 87"/>
                  <a:gd name="T16" fmla="*/ 4 w 41"/>
                  <a:gd name="T17" fmla="*/ 14 h 87"/>
                  <a:gd name="T18" fmla="*/ 5 w 41"/>
                  <a:gd name="T19" fmla="*/ 12 h 87"/>
                  <a:gd name="T20" fmla="*/ 5 w 41"/>
                  <a:gd name="T21" fmla="*/ 11 h 87"/>
                  <a:gd name="T22" fmla="*/ 5 w 41"/>
                  <a:gd name="T23" fmla="*/ 10 h 87"/>
                  <a:gd name="T24" fmla="*/ 6 w 41"/>
                  <a:gd name="T25" fmla="*/ 8 h 87"/>
                  <a:gd name="T26" fmla="*/ 6 w 41"/>
                  <a:gd name="T27" fmla="*/ 7 h 87"/>
                  <a:gd name="T28" fmla="*/ 6 w 41"/>
                  <a:gd name="T29" fmla="*/ 5 h 87"/>
                  <a:gd name="T30" fmla="*/ 6 w 41"/>
                  <a:gd name="T31" fmla="*/ 3 h 87"/>
                  <a:gd name="T32" fmla="*/ 6 w 41"/>
                  <a:gd name="T33" fmla="*/ 2 h 87"/>
                  <a:gd name="T34" fmla="*/ 6 w 41"/>
                  <a:gd name="T35" fmla="*/ 0 h 87"/>
                  <a:gd name="T36" fmla="*/ 4 w 41"/>
                  <a:gd name="T37" fmla="*/ 0 h 87"/>
                  <a:gd name="T38" fmla="*/ 4 w 41"/>
                  <a:gd name="T39" fmla="*/ 2 h 87"/>
                  <a:gd name="T40" fmla="*/ 4 w 41"/>
                  <a:gd name="T41" fmla="*/ 3 h 87"/>
                  <a:gd name="T42" fmla="*/ 4 w 41"/>
                  <a:gd name="T43" fmla="*/ 5 h 87"/>
                  <a:gd name="T44" fmla="*/ 4 w 41"/>
                  <a:gd name="T45" fmla="*/ 6 h 87"/>
                  <a:gd name="T46" fmla="*/ 4 w 41"/>
                  <a:gd name="T47" fmla="*/ 8 h 87"/>
                  <a:gd name="T48" fmla="*/ 4 w 41"/>
                  <a:gd name="T49" fmla="*/ 9 h 87"/>
                  <a:gd name="T50" fmla="*/ 3 w 41"/>
                  <a:gd name="T51" fmla="*/ 10 h 87"/>
                  <a:gd name="T52" fmla="*/ 3 w 41"/>
                  <a:gd name="T53" fmla="*/ 11 h 87"/>
                  <a:gd name="T54" fmla="*/ 3 w 41"/>
                  <a:gd name="T55" fmla="*/ 12 h 87"/>
                  <a:gd name="T56" fmla="*/ 2 w 41"/>
                  <a:gd name="T57" fmla="*/ 14 h 87"/>
                  <a:gd name="T58" fmla="*/ 2 w 41"/>
                  <a:gd name="T59" fmla="*/ 14 h 87"/>
                  <a:gd name="T60" fmla="*/ 1 w 41"/>
                  <a:gd name="T61" fmla="*/ 15 h 87"/>
                  <a:gd name="T62" fmla="*/ 1 w 41"/>
                  <a:gd name="T63" fmla="*/ 15 h 87"/>
                  <a:gd name="T64" fmla="*/ 1 w 41"/>
                  <a:gd name="T65" fmla="*/ 15 h 87"/>
                  <a:gd name="T66" fmla="*/ 1 w 41"/>
                  <a:gd name="T67" fmla="*/ 16 h 87"/>
                  <a:gd name="T68" fmla="*/ 0 w 41"/>
                  <a:gd name="T69" fmla="*/ 16 h 87"/>
                  <a:gd name="T70" fmla="*/ 0 w 41"/>
                  <a:gd name="T71" fmla="*/ 16 h 87"/>
                  <a:gd name="T72" fmla="*/ 0 w 41"/>
                  <a:gd name="T73" fmla="*/ 18 h 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1" h="87">
                    <a:moveTo>
                      <a:pt x="0" y="87"/>
                    </a:moveTo>
                    <a:lnTo>
                      <a:pt x="0" y="87"/>
                    </a:lnTo>
                    <a:lnTo>
                      <a:pt x="5" y="86"/>
                    </a:lnTo>
                    <a:lnTo>
                      <a:pt x="9" y="85"/>
                    </a:lnTo>
                    <a:lnTo>
                      <a:pt x="14" y="81"/>
                    </a:lnTo>
                    <a:lnTo>
                      <a:pt x="17" y="79"/>
                    </a:lnTo>
                    <a:lnTo>
                      <a:pt x="21" y="74"/>
                    </a:lnTo>
                    <a:lnTo>
                      <a:pt x="24" y="70"/>
                    </a:lnTo>
                    <a:lnTo>
                      <a:pt x="27" y="65"/>
                    </a:lnTo>
                    <a:lnTo>
                      <a:pt x="30" y="59"/>
                    </a:lnTo>
                    <a:lnTo>
                      <a:pt x="32" y="53"/>
                    </a:lnTo>
                    <a:lnTo>
                      <a:pt x="33" y="47"/>
                    </a:lnTo>
                    <a:lnTo>
                      <a:pt x="36" y="40"/>
                    </a:lnTo>
                    <a:lnTo>
                      <a:pt x="37" y="33"/>
                    </a:lnTo>
                    <a:lnTo>
                      <a:pt x="39" y="25"/>
                    </a:lnTo>
                    <a:lnTo>
                      <a:pt x="39" y="18"/>
                    </a:lnTo>
                    <a:lnTo>
                      <a:pt x="40" y="10"/>
                    </a:lnTo>
                    <a:lnTo>
                      <a:pt x="41" y="0"/>
                    </a:lnTo>
                    <a:lnTo>
                      <a:pt x="28" y="0"/>
                    </a:lnTo>
                    <a:lnTo>
                      <a:pt x="28" y="9"/>
                    </a:lnTo>
                    <a:lnTo>
                      <a:pt x="27" y="15"/>
                    </a:lnTo>
                    <a:lnTo>
                      <a:pt x="25" y="23"/>
                    </a:lnTo>
                    <a:lnTo>
                      <a:pt x="24" y="30"/>
                    </a:lnTo>
                    <a:lnTo>
                      <a:pt x="23" y="37"/>
                    </a:lnTo>
                    <a:lnTo>
                      <a:pt x="22" y="43"/>
                    </a:lnTo>
                    <a:lnTo>
                      <a:pt x="20" y="49"/>
                    </a:lnTo>
                    <a:lnTo>
                      <a:pt x="17" y="53"/>
                    </a:lnTo>
                    <a:lnTo>
                      <a:pt x="15" y="59"/>
                    </a:lnTo>
                    <a:lnTo>
                      <a:pt x="13" y="64"/>
                    </a:lnTo>
                    <a:lnTo>
                      <a:pt x="10" y="66"/>
                    </a:lnTo>
                    <a:lnTo>
                      <a:pt x="8" y="70"/>
                    </a:lnTo>
                    <a:lnTo>
                      <a:pt x="6" y="72"/>
                    </a:lnTo>
                    <a:lnTo>
                      <a:pt x="3" y="72"/>
                    </a:lnTo>
                    <a:lnTo>
                      <a:pt x="1" y="74"/>
                    </a:lnTo>
                    <a:lnTo>
                      <a:pt x="0" y="74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100">
                <a:extLst>
                  <a:ext uri="{FF2B5EF4-FFF2-40B4-BE49-F238E27FC236}">
                    <a16:creationId xmlns:a16="http://schemas.microsoft.com/office/drawing/2014/main" id="{06BE2E78-4B0D-421B-86DC-37D368F9F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" y="1301"/>
                <a:ext cx="62" cy="97"/>
              </a:xfrm>
              <a:custGeom>
                <a:avLst/>
                <a:gdLst>
                  <a:gd name="T0" fmla="*/ 17 w 93"/>
                  <a:gd name="T1" fmla="*/ 30 h 143"/>
                  <a:gd name="T2" fmla="*/ 15 w 93"/>
                  <a:gd name="T3" fmla="*/ 31 h 143"/>
                  <a:gd name="T4" fmla="*/ 14 w 93"/>
                  <a:gd name="T5" fmla="*/ 30 h 143"/>
                  <a:gd name="T6" fmla="*/ 13 w 93"/>
                  <a:gd name="T7" fmla="*/ 29 h 143"/>
                  <a:gd name="T8" fmla="*/ 11 w 93"/>
                  <a:gd name="T9" fmla="*/ 28 h 143"/>
                  <a:gd name="T10" fmla="*/ 9 w 93"/>
                  <a:gd name="T11" fmla="*/ 26 h 143"/>
                  <a:gd name="T12" fmla="*/ 7 w 93"/>
                  <a:gd name="T13" fmla="*/ 24 h 143"/>
                  <a:gd name="T14" fmla="*/ 6 w 93"/>
                  <a:gd name="T15" fmla="*/ 22 h 143"/>
                  <a:gd name="T16" fmla="*/ 4 w 93"/>
                  <a:gd name="T17" fmla="*/ 19 h 143"/>
                  <a:gd name="T18" fmla="*/ 3 w 93"/>
                  <a:gd name="T19" fmla="*/ 17 h 143"/>
                  <a:gd name="T20" fmla="*/ 3 w 93"/>
                  <a:gd name="T21" fmla="*/ 16 h 143"/>
                  <a:gd name="T22" fmla="*/ 2 w 93"/>
                  <a:gd name="T23" fmla="*/ 14 h 143"/>
                  <a:gd name="T24" fmla="*/ 1 w 93"/>
                  <a:gd name="T25" fmla="*/ 13 h 143"/>
                  <a:gd name="T26" fmla="*/ 1 w 93"/>
                  <a:gd name="T27" fmla="*/ 11 h 143"/>
                  <a:gd name="T28" fmla="*/ 1 w 93"/>
                  <a:gd name="T29" fmla="*/ 9 h 143"/>
                  <a:gd name="T30" fmla="*/ 1 w 93"/>
                  <a:gd name="T31" fmla="*/ 9 h 143"/>
                  <a:gd name="T32" fmla="*/ 1 w 93"/>
                  <a:gd name="T33" fmla="*/ 7 h 143"/>
                  <a:gd name="T34" fmla="*/ 0 w 93"/>
                  <a:gd name="T35" fmla="*/ 6 h 143"/>
                  <a:gd name="T36" fmla="*/ 0 w 93"/>
                  <a:gd name="T37" fmla="*/ 5 h 143"/>
                  <a:gd name="T38" fmla="*/ 0 w 93"/>
                  <a:gd name="T39" fmla="*/ 4 h 143"/>
                  <a:gd name="T40" fmla="*/ 1 w 93"/>
                  <a:gd name="T41" fmla="*/ 3 h 143"/>
                  <a:gd name="T42" fmla="*/ 1 w 93"/>
                  <a:gd name="T43" fmla="*/ 2 h 143"/>
                  <a:gd name="T44" fmla="*/ 1 w 93"/>
                  <a:gd name="T45" fmla="*/ 1 h 143"/>
                  <a:gd name="T46" fmla="*/ 1 w 93"/>
                  <a:gd name="T47" fmla="*/ 1 h 143"/>
                  <a:gd name="T48" fmla="*/ 1 w 93"/>
                  <a:gd name="T49" fmla="*/ 1 h 143"/>
                  <a:gd name="T50" fmla="*/ 3 w 93"/>
                  <a:gd name="T51" fmla="*/ 0 h 143"/>
                  <a:gd name="T52" fmla="*/ 5 w 93"/>
                  <a:gd name="T53" fmla="*/ 0 h 143"/>
                  <a:gd name="T54" fmla="*/ 6 w 93"/>
                  <a:gd name="T55" fmla="*/ 1 h 143"/>
                  <a:gd name="T56" fmla="*/ 7 w 93"/>
                  <a:gd name="T57" fmla="*/ 2 h 143"/>
                  <a:gd name="T58" fmla="*/ 9 w 93"/>
                  <a:gd name="T59" fmla="*/ 4 h 143"/>
                  <a:gd name="T60" fmla="*/ 11 w 93"/>
                  <a:gd name="T61" fmla="*/ 6 h 143"/>
                  <a:gd name="T62" fmla="*/ 13 w 93"/>
                  <a:gd name="T63" fmla="*/ 9 h 143"/>
                  <a:gd name="T64" fmla="*/ 15 w 93"/>
                  <a:gd name="T65" fmla="*/ 12 h 143"/>
                  <a:gd name="T66" fmla="*/ 15 w 93"/>
                  <a:gd name="T67" fmla="*/ 14 h 143"/>
                  <a:gd name="T68" fmla="*/ 16 w 93"/>
                  <a:gd name="T69" fmla="*/ 15 h 143"/>
                  <a:gd name="T70" fmla="*/ 17 w 93"/>
                  <a:gd name="T71" fmla="*/ 16 h 143"/>
                  <a:gd name="T72" fmla="*/ 17 w 93"/>
                  <a:gd name="T73" fmla="*/ 18 h 143"/>
                  <a:gd name="T74" fmla="*/ 17 w 93"/>
                  <a:gd name="T75" fmla="*/ 19 h 143"/>
                  <a:gd name="T76" fmla="*/ 18 w 93"/>
                  <a:gd name="T77" fmla="*/ 21 h 143"/>
                  <a:gd name="T78" fmla="*/ 18 w 93"/>
                  <a:gd name="T79" fmla="*/ 22 h 143"/>
                  <a:gd name="T80" fmla="*/ 18 w 93"/>
                  <a:gd name="T81" fmla="*/ 23 h 143"/>
                  <a:gd name="T82" fmla="*/ 18 w 93"/>
                  <a:gd name="T83" fmla="*/ 24 h 143"/>
                  <a:gd name="T84" fmla="*/ 18 w 93"/>
                  <a:gd name="T85" fmla="*/ 25 h 143"/>
                  <a:gd name="T86" fmla="*/ 18 w 93"/>
                  <a:gd name="T87" fmla="*/ 26 h 143"/>
                  <a:gd name="T88" fmla="*/ 18 w 93"/>
                  <a:gd name="T89" fmla="*/ 28 h 143"/>
                  <a:gd name="T90" fmla="*/ 18 w 93"/>
                  <a:gd name="T91" fmla="*/ 28 h 143"/>
                  <a:gd name="T92" fmla="*/ 17 w 93"/>
                  <a:gd name="T93" fmla="*/ 28 h 143"/>
                  <a:gd name="T94" fmla="*/ 17 w 93"/>
                  <a:gd name="T95" fmla="*/ 29 h 143"/>
                  <a:gd name="T96" fmla="*/ 17 w 93"/>
                  <a:gd name="T97" fmla="*/ 30 h 143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3" h="143">
                    <a:moveTo>
                      <a:pt x="84" y="141"/>
                    </a:moveTo>
                    <a:lnTo>
                      <a:pt x="78" y="143"/>
                    </a:lnTo>
                    <a:lnTo>
                      <a:pt x="71" y="142"/>
                    </a:lnTo>
                    <a:lnTo>
                      <a:pt x="63" y="139"/>
                    </a:lnTo>
                    <a:lnTo>
                      <a:pt x="54" y="133"/>
                    </a:lnTo>
                    <a:lnTo>
                      <a:pt x="45" y="125"/>
                    </a:lnTo>
                    <a:lnTo>
                      <a:pt x="36" y="114"/>
                    </a:lnTo>
                    <a:lnTo>
                      <a:pt x="28" y="102"/>
                    </a:lnTo>
                    <a:lnTo>
                      <a:pt x="19" y="88"/>
                    </a:lnTo>
                    <a:lnTo>
                      <a:pt x="15" y="81"/>
                    </a:lnTo>
                    <a:lnTo>
                      <a:pt x="13" y="74"/>
                    </a:lnTo>
                    <a:lnTo>
                      <a:pt x="9" y="67"/>
                    </a:lnTo>
                    <a:lnTo>
                      <a:pt x="7" y="60"/>
                    </a:lnTo>
                    <a:lnTo>
                      <a:pt x="5" y="53"/>
                    </a:lnTo>
                    <a:lnTo>
                      <a:pt x="3" y="46"/>
                    </a:lnTo>
                    <a:lnTo>
                      <a:pt x="1" y="41"/>
                    </a:lnTo>
                    <a:lnTo>
                      <a:pt x="1" y="35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19"/>
                    </a:lnTo>
                    <a:lnTo>
                      <a:pt x="1" y="14"/>
                    </a:lnTo>
                    <a:lnTo>
                      <a:pt x="2" y="10"/>
                    </a:lnTo>
                    <a:lnTo>
                      <a:pt x="3" y="7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15" y="0"/>
                    </a:lnTo>
                    <a:lnTo>
                      <a:pt x="22" y="0"/>
                    </a:lnTo>
                    <a:lnTo>
                      <a:pt x="30" y="5"/>
                    </a:lnTo>
                    <a:lnTo>
                      <a:pt x="38" y="11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66" y="42"/>
                    </a:lnTo>
                    <a:lnTo>
                      <a:pt x="74" y="56"/>
                    </a:lnTo>
                    <a:lnTo>
                      <a:pt x="77" y="63"/>
                    </a:lnTo>
                    <a:lnTo>
                      <a:pt x="81" y="69"/>
                    </a:lnTo>
                    <a:lnTo>
                      <a:pt x="84" y="76"/>
                    </a:lnTo>
                    <a:lnTo>
                      <a:pt x="86" y="83"/>
                    </a:lnTo>
                    <a:lnTo>
                      <a:pt x="89" y="90"/>
                    </a:lnTo>
                    <a:lnTo>
                      <a:pt x="91" y="97"/>
                    </a:lnTo>
                    <a:lnTo>
                      <a:pt x="92" y="103"/>
                    </a:lnTo>
                    <a:lnTo>
                      <a:pt x="93" y="109"/>
                    </a:lnTo>
                    <a:lnTo>
                      <a:pt x="93" y="114"/>
                    </a:lnTo>
                    <a:lnTo>
                      <a:pt x="93" y="120"/>
                    </a:lnTo>
                    <a:lnTo>
                      <a:pt x="93" y="125"/>
                    </a:lnTo>
                    <a:lnTo>
                      <a:pt x="92" y="129"/>
                    </a:lnTo>
                    <a:lnTo>
                      <a:pt x="91" y="133"/>
                    </a:lnTo>
                    <a:lnTo>
                      <a:pt x="89" y="136"/>
                    </a:lnTo>
                    <a:lnTo>
                      <a:pt x="87" y="140"/>
                    </a:lnTo>
                    <a:lnTo>
                      <a:pt x="84" y="141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101">
                <a:extLst>
                  <a:ext uri="{FF2B5EF4-FFF2-40B4-BE49-F238E27FC236}">
                    <a16:creationId xmlns:a16="http://schemas.microsoft.com/office/drawing/2014/main" id="{9D33DD12-A53B-4106-9407-6A8C4C6562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1359"/>
                <a:ext cx="49" cy="43"/>
              </a:xfrm>
              <a:custGeom>
                <a:avLst/>
                <a:gdLst>
                  <a:gd name="T0" fmla="*/ 0 w 73"/>
                  <a:gd name="T1" fmla="*/ 1 h 64"/>
                  <a:gd name="T2" fmla="*/ 0 w 73"/>
                  <a:gd name="T3" fmla="*/ 1 h 64"/>
                  <a:gd name="T4" fmla="*/ 1 w 73"/>
                  <a:gd name="T5" fmla="*/ 4 h 64"/>
                  <a:gd name="T6" fmla="*/ 3 w 73"/>
                  <a:gd name="T7" fmla="*/ 7 h 64"/>
                  <a:gd name="T8" fmla="*/ 5 w 73"/>
                  <a:gd name="T9" fmla="*/ 9 h 64"/>
                  <a:gd name="T10" fmla="*/ 7 w 73"/>
                  <a:gd name="T11" fmla="*/ 10 h 64"/>
                  <a:gd name="T12" fmla="*/ 9 w 73"/>
                  <a:gd name="T13" fmla="*/ 11 h 64"/>
                  <a:gd name="T14" fmla="*/ 11 w 73"/>
                  <a:gd name="T15" fmla="*/ 13 h 64"/>
                  <a:gd name="T16" fmla="*/ 13 w 73"/>
                  <a:gd name="T17" fmla="*/ 13 h 64"/>
                  <a:gd name="T18" fmla="*/ 15 w 73"/>
                  <a:gd name="T19" fmla="*/ 13 h 64"/>
                  <a:gd name="T20" fmla="*/ 14 w 73"/>
                  <a:gd name="T21" fmla="*/ 10 h 64"/>
                  <a:gd name="T22" fmla="*/ 13 w 73"/>
                  <a:gd name="T23" fmla="*/ 10 h 64"/>
                  <a:gd name="T24" fmla="*/ 11 w 73"/>
                  <a:gd name="T25" fmla="*/ 10 h 64"/>
                  <a:gd name="T26" fmla="*/ 10 w 73"/>
                  <a:gd name="T27" fmla="*/ 10 h 64"/>
                  <a:gd name="T28" fmla="*/ 9 w 73"/>
                  <a:gd name="T29" fmla="*/ 9 h 64"/>
                  <a:gd name="T30" fmla="*/ 7 w 73"/>
                  <a:gd name="T31" fmla="*/ 7 h 64"/>
                  <a:gd name="T32" fmla="*/ 5 w 73"/>
                  <a:gd name="T33" fmla="*/ 5 h 64"/>
                  <a:gd name="T34" fmla="*/ 4 w 73"/>
                  <a:gd name="T35" fmla="*/ 2 h 64"/>
                  <a:gd name="T36" fmla="*/ 2 w 73"/>
                  <a:gd name="T37" fmla="*/ 0 h 64"/>
                  <a:gd name="T38" fmla="*/ 2 w 73"/>
                  <a:gd name="T39" fmla="*/ 0 h 64"/>
                  <a:gd name="T40" fmla="*/ 0 w 73"/>
                  <a:gd name="T41" fmla="*/ 1 h 6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3" h="64">
                    <a:moveTo>
                      <a:pt x="0" y="5"/>
                    </a:moveTo>
                    <a:lnTo>
                      <a:pt x="0" y="5"/>
                    </a:lnTo>
                    <a:lnTo>
                      <a:pt x="8" y="20"/>
                    </a:lnTo>
                    <a:lnTo>
                      <a:pt x="17" y="32"/>
                    </a:lnTo>
                    <a:lnTo>
                      <a:pt x="26" y="43"/>
                    </a:lnTo>
                    <a:lnTo>
                      <a:pt x="35" y="51"/>
                    </a:lnTo>
                    <a:lnTo>
                      <a:pt x="46" y="58"/>
                    </a:lnTo>
                    <a:lnTo>
                      <a:pt x="55" y="62"/>
                    </a:lnTo>
                    <a:lnTo>
                      <a:pt x="65" y="64"/>
                    </a:lnTo>
                    <a:lnTo>
                      <a:pt x="73" y="61"/>
                    </a:lnTo>
                    <a:lnTo>
                      <a:pt x="68" y="50"/>
                    </a:lnTo>
                    <a:lnTo>
                      <a:pt x="64" y="50"/>
                    </a:lnTo>
                    <a:lnTo>
                      <a:pt x="58" y="50"/>
                    </a:lnTo>
                    <a:lnTo>
                      <a:pt x="52" y="47"/>
                    </a:lnTo>
                    <a:lnTo>
                      <a:pt x="45" y="41"/>
                    </a:lnTo>
                    <a:lnTo>
                      <a:pt x="35" y="34"/>
                    </a:lnTo>
                    <a:lnTo>
                      <a:pt x="27" y="24"/>
                    </a:lnTo>
                    <a:lnTo>
                      <a:pt x="19" y="12"/>
                    </a:lnTo>
                    <a:lnTo>
                      <a:pt x="1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102">
                <a:extLst>
                  <a:ext uri="{FF2B5EF4-FFF2-40B4-BE49-F238E27FC236}">
                    <a16:creationId xmlns:a16="http://schemas.microsoft.com/office/drawing/2014/main" id="{D7CBDFB5-EE68-4E4B-915A-F57327DCB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" y="1298"/>
                <a:ext cx="18" cy="64"/>
              </a:xfrm>
              <a:custGeom>
                <a:avLst/>
                <a:gdLst>
                  <a:gd name="T0" fmla="*/ 1 w 29"/>
                  <a:gd name="T1" fmla="*/ 0 h 95"/>
                  <a:gd name="T2" fmla="*/ 1 w 29"/>
                  <a:gd name="T3" fmla="*/ 1 h 95"/>
                  <a:gd name="T4" fmla="*/ 1 w 29"/>
                  <a:gd name="T5" fmla="*/ 1 h 95"/>
                  <a:gd name="T6" fmla="*/ 1 w 29"/>
                  <a:gd name="T7" fmla="*/ 1 h 95"/>
                  <a:gd name="T8" fmla="*/ 1 w 29"/>
                  <a:gd name="T9" fmla="*/ 2 h 95"/>
                  <a:gd name="T10" fmla="*/ 1 w 29"/>
                  <a:gd name="T11" fmla="*/ 3 h 95"/>
                  <a:gd name="T12" fmla="*/ 0 w 29"/>
                  <a:gd name="T13" fmla="*/ 5 h 95"/>
                  <a:gd name="T14" fmla="*/ 0 w 29"/>
                  <a:gd name="T15" fmla="*/ 5 h 95"/>
                  <a:gd name="T16" fmla="*/ 0 w 29"/>
                  <a:gd name="T17" fmla="*/ 7 h 95"/>
                  <a:gd name="T18" fmla="*/ 0 w 29"/>
                  <a:gd name="T19" fmla="*/ 8 h 95"/>
                  <a:gd name="T20" fmla="*/ 1 w 29"/>
                  <a:gd name="T21" fmla="*/ 9 h 95"/>
                  <a:gd name="T22" fmla="*/ 1 w 29"/>
                  <a:gd name="T23" fmla="*/ 11 h 95"/>
                  <a:gd name="T24" fmla="*/ 1 w 29"/>
                  <a:gd name="T25" fmla="*/ 12 h 95"/>
                  <a:gd name="T26" fmla="*/ 1 w 29"/>
                  <a:gd name="T27" fmla="*/ 13 h 95"/>
                  <a:gd name="T28" fmla="*/ 1 w 29"/>
                  <a:gd name="T29" fmla="*/ 15 h 95"/>
                  <a:gd name="T30" fmla="*/ 1 w 29"/>
                  <a:gd name="T31" fmla="*/ 16 h 95"/>
                  <a:gd name="T32" fmla="*/ 2 w 29"/>
                  <a:gd name="T33" fmla="*/ 18 h 95"/>
                  <a:gd name="T34" fmla="*/ 2 w 29"/>
                  <a:gd name="T35" fmla="*/ 20 h 95"/>
                  <a:gd name="T36" fmla="*/ 4 w 29"/>
                  <a:gd name="T37" fmla="*/ 19 h 95"/>
                  <a:gd name="T38" fmla="*/ 4 w 29"/>
                  <a:gd name="T39" fmla="*/ 18 h 95"/>
                  <a:gd name="T40" fmla="*/ 4 w 29"/>
                  <a:gd name="T41" fmla="*/ 15 h 95"/>
                  <a:gd name="T42" fmla="*/ 2 w 29"/>
                  <a:gd name="T43" fmla="*/ 14 h 95"/>
                  <a:gd name="T44" fmla="*/ 2 w 29"/>
                  <a:gd name="T45" fmla="*/ 13 h 95"/>
                  <a:gd name="T46" fmla="*/ 2 w 29"/>
                  <a:gd name="T47" fmla="*/ 11 h 95"/>
                  <a:gd name="T48" fmla="*/ 2 w 29"/>
                  <a:gd name="T49" fmla="*/ 10 h 95"/>
                  <a:gd name="T50" fmla="*/ 2 w 29"/>
                  <a:gd name="T51" fmla="*/ 9 h 95"/>
                  <a:gd name="T52" fmla="*/ 1 w 29"/>
                  <a:gd name="T53" fmla="*/ 8 h 95"/>
                  <a:gd name="T54" fmla="*/ 1 w 29"/>
                  <a:gd name="T55" fmla="*/ 7 h 95"/>
                  <a:gd name="T56" fmla="*/ 1 w 29"/>
                  <a:gd name="T57" fmla="*/ 5 h 95"/>
                  <a:gd name="T58" fmla="*/ 1 w 29"/>
                  <a:gd name="T59" fmla="*/ 5 h 95"/>
                  <a:gd name="T60" fmla="*/ 2 w 29"/>
                  <a:gd name="T61" fmla="*/ 4 h 95"/>
                  <a:gd name="T62" fmla="*/ 2 w 29"/>
                  <a:gd name="T63" fmla="*/ 3 h 95"/>
                  <a:gd name="T64" fmla="*/ 2 w 29"/>
                  <a:gd name="T65" fmla="*/ 3 h 95"/>
                  <a:gd name="T66" fmla="*/ 2 w 29"/>
                  <a:gd name="T67" fmla="*/ 2 h 95"/>
                  <a:gd name="T68" fmla="*/ 2 w 29"/>
                  <a:gd name="T69" fmla="*/ 2 h 95"/>
                  <a:gd name="T70" fmla="*/ 2 w 29"/>
                  <a:gd name="T71" fmla="*/ 2 h 95"/>
                  <a:gd name="T72" fmla="*/ 1 w 29"/>
                  <a:gd name="T73" fmla="*/ 0 h 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9" h="95">
                    <a:moveTo>
                      <a:pt x="10" y="0"/>
                    </a:moveTo>
                    <a:lnTo>
                      <a:pt x="10" y="1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3" y="11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7"/>
                    </a:lnTo>
                    <a:lnTo>
                      <a:pt x="0" y="33"/>
                    </a:lnTo>
                    <a:lnTo>
                      <a:pt x="0" y="39"/>
                    </a:lnTo>
                    <a:lnTo>
                      <a:pt x="1" y="46"/>
                    </a:lnTo>
                    <a:lnTo>
                      <a:pt x="3" y="53"/>
                    </a:lnTo>
                    <a:lnTo>
                      <a:pt x="4" y="60"/>
                    </a:lnTo>
                    <a:lnTo>
                      <a:pt x="6" y="67"/>
                    </a:lnTo>
                    <a:lnTo>
                      <a:pt x="8" y="73"/>
                    </a:lnTo>
                    <a:lnTo>
                      <a:pt x="11" y="80"/>
                    </a:lnTo>
                    <a:lnTo>
                      <a:pt x="14" y="87"/>
                    </a:lnTo>
                    <a:lnTo>
                      <a:pt x="19" y="95"/>
                    </a:lnTo>
                    <a:lnTo>
                      <a:pt x="29" y="90"/>
                    </a:lnTo>
                    <a:lnTo>
                      <a:pt x="27" y="83"/>
                    </a:lnTo>
                    <a:lnTo>
                      <a:pt x="23" y="76"/>
                    </a:lnTo>
                    <a:lnTo>
                      <a:pt x="20" y="69"/>
                    </a:lnTo>
                    <a:lnTo>
                      <a:pt x="18" y="62"/>
                    </a:lnTo>
                    <a:lnTo>
                      <a:pt x="15" y="55"/>
                    </a:lnTo>
                    <a:lnTo>
                      <a:pt x="14" y="49"/>
                    </a:lnTo>
                    <a:lnTo>
                      <a:pt x="13" y="44"/>
                    </a:lnTo>
                    <a:lnTo>
                      <a:pt x="12" y="38"/>
                    </a:lnTo>
                    <a:lnTo>
                      <a:pt x="12" y="32"/>
                    </a:lnTo>
                    <a:lnTo>
                      <a:pt x="12" y="27"/>
                    </a:lnTo>
                    <a:lnTo>
                      <a:pt x="12" y="23"/>
                    </a:lnTo>
                    <a:lnTo>
                      <a:pt x="13" y="19"/>
                    </a:lnTo>
                    <a:lnTo>
                      <a:pt x="13" y="16"/>
                    </a:lnTo>
                    <a:lnTo>
                      <a:pt x="14" y="14"/>
                    </a:lnTo>
                    <a:lnTo>
                      <a:pt x="15" y="12"/>
                    </a:lnTo>
                    <a:lnTo>
                      <a:pt x="16" y="11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103">
                <a:extLst>
                  <a:ext uri="{FF2B5EF4-FFF2-40B4-BE49-F238E27FC236}">
                    <a16:creationId xmlns:a16="http://schemas.microsoft.com/office/drawing/2014/main" id="{4E5DF77C-6CAC-40DC-9CB1-E6D72E5BA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8" y="1296"/>
                <a:ext cx="51" cy="43"/>
              </a:xfrm>
              <a:custGeom>
                <a:avLst/>
                <a:gdLst>
                  <a:gd name="T0" fmla="*/ 17 w 74"/>
                  <a:gd name="T1" fmla="*/ 11 h 65"/>
                  <a:gd name="T2" fmla="*/ 17 w 74"/>
                  <a:gd name="T3" fmla="*/ 11 h 65"/>
                  <a:gd name="T4" fmla="*/ 14 w 74"/>
                  <a:gd name="T5" fmla="*/ 9 h 65"/>
                  <a:gd name="T6" fmla="*/ 13 w 74"/>
                  <a:gd name="T7" fmla="*/ 7 h 65"/>
                  <a:gd name="T8" fmla="*/ 10 w 74"/>
                  <a:gd name="T9" fmla="*/ 4 h 65"/>
                  <a:gd name="T10" fmla="*/ 8 w 74"/>
                  <a:gd name="T11" fmla="*/ 2 h 65"/>
                  <a:gd name="T12" fmla="*/ 6 w 74"/>
                  <a:gd name="T13" fmla="*/ 1 h 65"/>
                  <a:gd name="T14" fmla="*/ 4 w 74"/>
                  <a:gd name="T15" fmla="*/ 1 h 65"/>
                  <a:gd name="T16" fmla="*/ 2 w 74"/>
                  <a:gd name="T17" fmla="*/ 0 h 65"/>
                  <a:gd name="T18" fmla="*/ 0 w 74"/>
                  <a:gd name="T19" fmla="*/ 1 h 65"/>
                  <a:gd name="T20" fmla="*/ 1 w 74"/>
                  <a:gd name="T21" fmla="*/ 3 h 65"/>
                  <a:gd name="T22" fmla="*/ 2 w 74"/>
                  <a:gd name="T23" fmla="*/ 3 h 65"/>
                  <a:gd name="T24" fmla="*/ 3 w 74"/>
                  <a:gd name="T25" fmla="*/ 3 h 65"/>
                  <a:gd name="T26" fmla="*/ 5 w 74"/>
                  <a:gd name="T27" fmla="*/ 3 h 65"/>
                  <a:gd name="T28" fmla="*/ 7 w 74"/>
                  <a:gd name="T29" fmla="*/ 5 h 65"/>
                  <a:gd name="T30" fmla="*/ 8 w 74"/>
                  <a:gd name="T31" fmla="*/ 6 h 65"/>
                  <a:gd name="T32" fmla="*/ 10 w 74"/>
                  <a:gd name="T33" fmla="*/ 8 h 65"/>
                  <a:gd name="T34" fmla="*/ 12 w 74"/>
                  <a:gd name="T35" fmla="*/ 10 h 65"/>
                  <a:gd name="T36" fmla="*/ 14 w 74"/>
                  <a:gd name="T37" fmla="*/ 13 h 65"/>
                  <a:gd name="T38" fmla="*/ 14 w 74"/>
                  <a:gd name="T39" fmla="*/ 13 h 65"/>
                  <a:gd name="T40" fmla="*/ 17 w 74"/>
                  <a:gd name="T41" fmla="*/ 11 h 6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74" h="65">
                    <a:moveTo>
                      <a:pt x="74" y="59"/>
                    </a:moveTo>
                    <a:lnTo>
                      <a:pt x="74" y="59"/>
                    </a:lnTo>
                    <a:lnTo>
                      <a:pt x="65" y="44"/>
                    </a:lnTo>
                    <a:lnTo>
                      <a:pt x="56" y="33"/>
                    </a:lnTo>
                    <a:lnTo>
                      <a:pt x="47" y="21"/>
                    </a:lnTo>
                    <a:lnTo>
                      <a:pt x="38" y="12"/>
                    </a:lnTo>
                    <a:lnTo>
                      <a:pt x="28" y="6"/>
                    </a:lnTo>
                    <a:lnTo>
                      <a:pt x="19" y="2"/>
                    </a:lnTo>
                    <a:lnTo>
                      <a:pt x="9" y="0"/>
                    </a:lnTo>
                    <a:lnTo>
                      <a:pt x="0" y="3"/>
                    </a:lnTo>
                    <a:lnTo>
                      <a:pt x="6" y="14"/>
                    </a:lnTo>
                    <a:lnTo>
                      <a:pt x="10" y="13"/>
                    </a:lnTo>
                    <a:lnTo>
                      <a:pt x="14" y="14"/>
                    </a:lnTo>
                    <a:lnTo>
                      <a:pt x="21" y="17"/>
                    </a:lnTo>
                    <a:lnTo>
                      <a:pt x="29" y="22"/>
                    </a:lnTo>
                    <a:lnTo>
                      <a:pt x="38" y="30"/>
                    </a:lnTo>
                    <a:lnTo>
                      <a:pt x="47" y="41"/>
                    </a:lnTo>
                    <a:lnTo>
                      <a:pt x="55" y="52"/>
                    </a:lnTo>
                    <a:lnTo>
                      <a:pt x="63" y="65"/>
                    </a:lnTo>
                    <a:lnTo>
                      <a:pt x="74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104">
                <a:extLst>
                  <a:ext uri="{FF2B5EF4-FFF2-40B4-BE49-F238E27FC236}">
                    <a16:creationId xmlns:a16="http://schemas.microsoft.com/office/drawing/2014/main" id="{8023EF86-649E-4766-A97F-C72C67B42A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1" y="1336"/>
                <a:ext cx="22" cy="63"/>
              </a:xfrm>
              <a:custGeom>
                <a:avLst/>
                <a:gdLst>
                  <a:gd name="T0" fmla="*/ 4 w 32"/>
                  <a:gd name="T1" fmla="*/ 19 h 95"/>
                  <a:gd name="T2" fmla="*/ 4 w 32"/>
                  <a:gd name="T3" fmla="*/ 19 h 95"/>
                  <a:gd name="T4" fmla="*/ 6 w 32"/>
                  <a:gd name="T5" fmla="*/ 18 h 95"/>
                  <a:gd name="T6" fmla="*/ 6 w 32"/>
                  <a:gd name="T7" fmla="*/ 17 h 95"/>
                  <a:gd name="T8" fmla="*/ 7 w 32"/>
                  <a:gd name="T9" fmla="*/ 17 h 95"/>
                  <a:gd name="T10" fmla="*/ 7 w 32"/>
                  <a:gd name="T11" fmla="*/ 15 h 95"/>
                  <a:gd name="T12" fmla="*/ 7 w 32"/>
                  <a:gd name="T13" fmla="*/ 14 h 95"/>
                  <a:gd name="T14" fmla="*/ 7 w 32"/>
                  <a:gd name="T15" fmla="*/ 13 h 95"/>
                  <a:gd name="T16" fmla="*/ 7 w 32"/>
                  <a:gd name="T17" fmla="*/ 12 h 95"/>
                  <a:gd name="T18" fmla="*/ 7 w 32"/>
                  <a:gd name="T19" fmla="*/ 11 h 95"/>
                  <a:gd name="T20" fmla="*/ 7 w 32"/>
                  <a:gd name="T21" fmla="*/ 10 h 95"/>
                  <a:gd name="T22" fmla="*/ 7 w 32"/>
                  <a:gd name="T23" fmla="*/ 9 h 95"/>
                  <a:gd name="T24" fmla="*/ 6 w 32"/>
                  <a:gd name="T25" fmla="*/ 7 h 95"/>
                  <a:gd name="T26" fmla="*/ 6 w 32"/>
                  <a:gd name="T27" fmla="*/ 6 h 95"/>
                  <a:gd name="T28" fmla="*/ 5 w 32"/>
                  <a:gd name="T29" fmla="*/ 5 h 95"/>
                  <a:gd name="T30" fmla="*/ 4 w 32"/>
                  <a:gd name="T31" fmla="*/ 3 h 95"/>
                  <a:gd name="T32" fmla="*/ 3 w 32"/>
                  <a:gd name="T33" fmla="*/ 1 h 95"/>
                  <a:gd name="T34" fmla="*/ 3 w 32"/>
                  <a:gd name="T35" fmla="*/ 0 h 95"/>
                  <a:gd name="T36" fmla="*/ 0 w 32"/>
                  <a:gd name="T37" fmla="*/ 1 h 95"/>
                  <a:gd name="T38" fmla="*/ 1 w 32"/>
                  <a:gd name="T39" fmla="*/ 3 h 95"/>
                  <a:gd name="T40" fmla="*/ 1 w 32"/>
                  <a:gd name="T41" fmla="*/ 4 h 95"/>
                  <a:gd name="T42" fmla="*/ 2 w 32"/>
                  <a:gd name="T43" fmla="*/ 5 h 95"/>
                  <a:gd name="T44" fmla="*/ 3 w 32"/>
                  <a:gd name="T45" fmla="*/ 7 h 95"/>
                  <a:gd name="T46" fmla="*/ 3 w 32"/>
                  <a:gd name="T47" fmla="*/ 7 h 95"/>
                  <a:gd name="T48" fmla="*/ 4 w 32"/>
                  <a:gd name="T49" fmla="*/ 9 h 95"/>
                  <a:gd name="T50" fmla="*/ 4 w 32"/>
                  <a:gd name="T51" fmla="*/ 10 h 95"/>
                  <a:gd name="T52" fmla="*/ 4 w 32"/>
                  <a:gd name="T53" fmla="*/ 11 h 95"/>
                  <a:gd name="T54" fmla="*/ 4 w 32"/>
                  <a:gd name="T55" fmla="*/ 13 h 95"/>
                  <a:gd name="T56" fmla="*/ 4 w 32"/>
                  <a:gd name="T57" fmla="*/ 13 h 95"/>
                  <a:gd name="T58" fmla="*/ 4 w 32"/>
                  <a:gd name="T59" fmla="*/ 14 h 95"/>
                  <a:gd name="T60" fmla="*/ 4 w 32"/>
                  <a:gd name="T61" fmla="*/ 15 h 95"/>
                  <a:gd name="T62" fmla="*/ 4 w 32"/>
                  <a:gd name="T63" fmla="*/ 15 h 95"/>
                  <a:gd name="T64" fmla="*/ 4 w 32"/>
                  <a:gd name="T65" fmla="*/ 16 h 95"/>
                  <a:gd name="T66" fmla="*/ 3 w 32"/>
                  <a:gd name="T67" fmla="*/ 16 h 95"/>
                  <a:gd name="T68" fmla="*/ 3 w 32"/>
                  <a:gd name="T69" fmla="*/ 17 h 95"/>
                  <a:gd name="T70" fmla="*/ 3 w 32"/>
                  <a:gd name="T71" fmla="*/ 17 h 95"/>
                  <a:gd name="T72" fmla="*/ 4 w 32"/>
                  <a:gd name="T73" fmla="*/ 19 h 9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" h="95">
                    <a:moveTo>
                      <a:pt x="19" y="95"/>
                    </a:moveTo>
                    <a:lnTo>
                      <a:pt x="19" y="95"/>
                    </a:lnTo>
                    <a:lnTo>
                      <a:pt x="24" y="92"/>
                    </a:lnTo>
                    <a:lnTo>
                      <a:pt x="26" y="88"/>
                    </a:lnTo>
                    <a:lnTo>
                      <a:pt x="29" y="84"/>
                    </a:lnTo>
                    <a:lnTo>
                      <a:pt x="31" y="79"/>
                    </a:lnTo>
                    <a:lnTo>
                      <a:pt x="31" y="73"/>
                    </a:lnTo>
                    <a:lnTo>
                      <a:pt x="32" y="68"/>
                    </a:lnTo>
                    <a:lnTo>
                      <a:pt x="32" y="62"/>
                    </a:lnTo>
                    <a:lnTo>
                      <a:pt x="31" y="57"/>
                    </a:lnTo>
                    <a:lnTo>
                      <a:pt x="30" y="50"/>
                    </a:lnTo>
                    <a:lnTo>
                      <a:pt x="29" y="43"/>
                    </a:lnTo>
                    <a:lnTo>
                      <a:pt x="26" y="36"/>
                    </a:lnTo>
                    <a:lnTo>
                      <a:pt x="24" y="29"/>
                    </a:lnTo>
                    <a:lnTo>
                      <a:pt x="22" y="22"/>
                    </a:lnTo>
                    <a:lnTo>
                      <a:pt x="18" y="14"/>
                    </a:lnTo>
                    <a:lnTo>
                      <a:pt x="15" y="8"/>
                    </a:lnTo>
                    <a:lnTo>
                      <a:pt x="11" y="0"/>
                    </a:lnTo>
                    <a:lnTo>
                      <a:pt x="0" y="6"/>
                    </a:lnTo>
                    <a:lnTo>
                      <a:pt x="3" y="13"/>
                    </a:lnTo>
                    <a:lnTo>
                      <a:pt x="7" y="20"/>
                    </a:lnTo>
                    <a:lnTo>
                      <a:pt x="9" y="27"/>
                    </a:lnTo>
                    <a:lnTo>
                      <a:pt x="13" y="34"/>
                    </a:lnTo>
                    <a:lnTo>
                      <a:pt x="15" y="39"/>
                    </a:lnTo>
                    <a:lnTo>
                      <a:pt x="16" y="46"/>
                    </a:lnTo>
                    <a:lnTo>
                      <a:pt x="17" y="52"/>
                    </a:lnTo>
                    <a:lnTo>
                      <a:pt x="18" y="58"/>
                    </a:lnTo>
                    <a:lnTo>
                      <a:pt x="18" y="64"/>
                    </a:lnTo>
                    <a:lnTo>
                      <a:pt x="18" y="68"/>
                    </a:lnTo>
                    <a:lnTo>
                      <a:pt x="18" y="73"/>
                    </a:lnTo>
                    <a:lnTo>
                      <a:pt x="18" y="76"/>
                    </a:lnTo>
                    <a:lnTo>
                      <a:pt x="17" y="79"/>
                    </a:lnTo>
                    <a:lnTo>
                      <a:pt x="16" y="82"/>
                    </a:lnTo>
                    <a:lnTo>
                      <a:pt x="15" y="83"/>
                    </a:lnTo>
                    <a:lnTo>
                      <a:pt x="14" y="84"/>
                    </a:lnTo>
                    <a:lnTo>
                      <a:pt x="19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105">
                <a:extLst>
                  <a:ext uri="{FF2B5EF4-FFF2-40B4-BE49-F238E27FC236}">
                    <a16:creationId xmlns:a16="http://schemas.microsoft.com/office/drawing/2014/main" id="{B3D5307D-C610-44DA-BE8C-A938780036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392"/>
                <a:ext cx="202" cy="154"/>
              </a:xfrm>
              <a:custGeom>
                <a:avLst/>
                <a:gdLst>
                  <a:gd name="T0" fmla="*/ 30 w 302"/>
                  <a:gd name="T1" fmla="*/ 48 h 227"/>
                  <a:gd name="T2" fmla="*/ 1 w 302"/>
                  <a:gd name="T3" fmla="*/ 40 h 227"/>
                  <a:gd name="T4" fmla="*/ 0 w 302"/>
                  <a:gd name="T5" fmla="*/ 4 h 227"/>
                  <a:gd name="T6" fmla="*/ 60 w 302"/>
                  <a:gd name="T7" fmla="*/ 0 h 227"/>
                  <a:gd name="T8" fmla="*/ 60 w 302"/>
                  <a:gd name="T9" fmla="*/ 39 h 227"/>
                  <a:gd name="T10" fmla="*/ 30 w 302"/>
                  <a:gd name="T11" fmla="*/ 48 h 2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2" h="227">
                    <a:moveTo>
                      <a:pt x="149" y="227"/>
                    </a:moveTo>
                    <a:lnTo>
                      <a:pt x="8" y="188"/>
                    </a:lnTo>
                    <a:lnTo>
                      <a:pt x="0" y="21"/>
                    </a:lnTo>
                    <a:lnTo>
                      <a:pt x="302" y="0"/>
                    </a:lnTo>
                    <a:lnTo>
                      <a:pt x="300" y="185"/>
                    </a:lnTo>
                    <a:lnTo>
                      <a:pt x="149" y="227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106">
                <a:extLst>
                  <a:ext uri="{FF2B5EF4-FFF2-40B4-BE49-F238E27FC236}">
                    <a16:creationId xmlns:a16="http://schemas.microsoft.com/office/drawing/2014/main" id="{3C864B78-8881-47BC-BBD3-D31FFDBA3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1515"/>
                <a:ext cx="100" cy="35"/>
              </a:xfrm>
              <a:custGeom>
                <a:avLst/>
                <a:gdLst>
                  <a:gd name="T0" fmla="*/ 0 w 150"/>
                  <a:gd name="T1" fmla="*/ 1 h 51"/>
                  <a:gd name="T2" fmla="*/ 1 w 150"/>
                  <a:gd name="T3" fmla="*/ 2 h 51"/>
                  <a:gd name="T4" fmla="*/ 29 w 150"/>
                  <a:gd name="T5" fmla="*/ 11 h 51"/>
                  <a:gd name="T6" fmla="*/ 30 w 150"/>
                  <a:gd name="T7" fmla="*/ 9 h 51"/>
                  <a:gd name="T8" fmla="*/ 1 w 150"/>
                  <a:gd name="T9" fmla="*/ 0 h 51"/>
                  <a:gd name="T10" fmla="*/ 3 w 150"/>
                  <a:gd name="T11" fmla="*/ 1 h 51"/>
                  <a:gd name="T12" fmla="*/ 0 w 150"/>
                  <a:gd name="T13" fmla="*/ 1 h 51"/>
                  <a:gd name="T14" fmla="*/ 0 w 150"/>
                  <a:gd name="T15" fmla="*/ 2 h 51"/>
                  <a:gd name="T16" fmla="*/ 1 w 150"/>
                  <a:gd name="T17" fmla="*/ 2 h 51"/>
                  <a:gd name="T18" fmla="*/ 0 w 150"/>
                  <a:gd name="T19" fmla="*/ 1 h 5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0" h="51">
                    <a:moveTo>
                      <a:pt x="0" y="7"/>
                    </a:moveTo>
                    <a:lnTo>
                      <a:pt x="5" y="12"/>
                    </a:lnTo>
                    <a:lnTo>
                      <a:pt x="146" y="51"/>
                    </a:lnTo>
                    <a:lnTo>
                      <a:pt x="150" y="39"/>
                    </a:lnTo>
                    <a:lnTo>
                      <a:pt x="8" y="0"/>
                    </a:lnTo>
                    <a:lnTo>
                      <a:pt x="13" y="6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5" y="12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107">
                <a:extLst>
                  <a:ext uri="{FF2B5EF4-FFF2-40B4-BE49-F238E27FC236}">
                    <a16:creationId xmlns:a16="http://schemas.microsoft.com/office/drawing/2014/main" id="{83AE22F0-5771-43C1-A85C-1BA831D8E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7" y="1402"/>
                <a:ext cx="13" cy="118"/>
              </a:xfrm>
              <a:custGeom>
                <a:avLst/>
                <a:gdLst>
                  <a:gd name="T0" fmla="*/ 1 w 21"/>
                  <a:gd name="T1" fmla="*/ 0 h 175"/>
                  <a:gd name="T2" fmla="*/ 0 w 21"/>
                  <a:gd name="T3" fmla="*/ 1 h 175"/>
                  <a:gd name="T4" fmla="*/ 1 w 21"/>
                  <a:gd name="T5" fmla="*/ 36 h 175"/>
                  <a:gd name="T6" fmla="*/ 3 w 21"/>
                  <a:gd name="T7" fmla="*/ 36 h 175"/>
                  <a:gd name="T8" fmla="*/ 2 w 21"/>
                  <a:gd name="T9" fmla="*/ 1 h 175"/>
                  <a:gd name="T10" fmla="*/ 1 w 21"/>
                  <a:gd name="T11" fmla="*/ 3 h 175"/>
                  <a:gd name="T12" fmla="*/ 1 w 21"/>
                  <a:gd name="T13" fmla="*/ 0 h 175"/>
                  <a:gd name="T14" fmla="*/ 0 w 21"/>
                  <a:gd name="T15" fmla="*/ 1 h 175"/>
                  <a:gd name="T16" fmla="*/ 0 w 21"/>
                  <a:gd name="T17" fmla="*/ 1 h 175"/>
                  <a:gd name="T18" fmla="*/ 1 w 21"/>
                  <a:gd name="T19" fmla="*/ 0 h 17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175">
                    <a:moveTo>
                      <a:pt x="6" y="0"/>
                    </a:moveTo>
                    <a:lnTo>
                      <a:pt x="0" y="7"/>
                    </a:lnTo>
                    <a:lnTo>
                      <a:pt x="8" y="175"/>
                    </a:lnTo>
                    <a:lnTo>
                      <a:pt x="21" y="174"/>
                    </a:lnTo>
                    <a:lnTo>
                      <a:pt x="13" y="7"/>
                    </a:lnTo>
                    <a:lnTo>
                      <a:pt x="7" y="14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0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108">
                <a:extLst>
                  <a:ext uri="{FF2B5EF4-FFF2-40B4-BE49-F238E27FC236}">
                    <a16:creationId xmlns:a16="http://schemas.microsoft.com/office/drawing/2014/main" id="{D58CD2F1-FDA5-4BE8-985A-2742742D0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1" y="1389"/>
                <a:ext cx="207" cy="22"/>
              </a:xfrm>
              <a:custGeom>
                <a:avLst/>
                <a:gdLst>
                  <a:gd name="T0" fmla="*/ 61 w 310"/>
                  <a:gd name="T1" fmla="*/ 1 h 35"/>
                  <a:gd name="T2" fmla="*/ 60 w 310"/>
                  <a:gd name="T3" fmla="*/ 1 h 35"/>
                  <a:gd name="T4" fmla="*/ 0 w 310"/>
                  <a:gd name="T5" fmla="*/ 3 h 35"/>
                  <a:gd name="T6" fmla="*/ 1 w 310"/>
                  <a:gd name="T7" fmla="*/ 6 h 35"/>
                  <a:gd name="T8" fmla="*/ 61 w 310"/>
                  <a:gd name="T9" fmla="*/ 3 h 35"/>
                  <a:gd name="T10" fmla="*/ 59 w 310"/>
                  <a:gd name="T11" fmla="*/ 1 h 35"/>
                  <a:gd name="T12" fmla="*/ 61 w 310"/>
                  <a:gd name="T13" fmla="*/ 1 h 35"/>
                  <a:gd name="T14" fmla="*/ 61 w 310"/>
                  <a:gd name="T15" fmla="*/ 0 h 35"/>
                  <a:gd name="T16" fmla="*/ 60 w 310"/>
                  <a:gd name="T17" fmla="*/ 1 h 35"/>
                  <a:gd name="T18" fmla="*/ 61 w 310"/>
                  <a:gd name="T19" fmla="*/ 1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0" h="35">
                    <a:moveTo>
                      <a:pt x="310" y="7"/>
                    </a:moveTo>
                    <a:lnTo>
                      <a:pt x="303" y="2"/>
                    </a:lnTo>
                    <a:lnTo>
                      <a:pt x="0" y="21"/>
                    </a:lnTo>
                    <a:lnTo>
                      <a:pt x="1" y="35"/>
                    </a:lnTo>
                    <a:lnTo>
                      <a:pt x="304" y="14"/>
                    </a:lnTo>
                    <a:lnTo>
                      <a:pt x="297" y="7"/>
                    </a:lnTo>
                    <a:lnTo>
                      <a:pt x="310" y="7"/>
                    </a:lnTo>
                    <a:lnTo>
                      <a:pt x="310" y="0"/>
                    </a:lnTo>
                    <a:lnTo>
                      <a:pt x="303" y="2"/>
                    </a:lnTo>
                    <a:lnTo>
                      <a:pt x="310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109">
                <a:extLst>
                  <a:ext uri="{FF2B5EF4-FFF2-40B4-BE49-F238E27FC236}">
                    <a16:creationId xmlns:a16="http://schemas.microsoft.com/office/drawing/2014/main" id="{E0AFEA2D-7728-427B-84F6-BAB7CA55B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1392"/>
                <a:ext cx="11" cy="128"/>
              </a:xfrm>
              <a:custGeom>
                <a:avLst/>
                <a:gdLst>
                  <a:gd name="T0" fmla="*/ 2 w 15"/>
                  <a:gd name="T1" fmla="*/ 39 h 190"/>
                  <a:gd name="T2" fmla="*/ 4 w 15"/>
                  <a:gd name="T3" fmla="*/ 38 h 190"/>
                  <a:gd name="T4" fmla="*/ 4 w 15"/>
                  <a:gd name="T5" fmla="*/ 0 h 190"/>
                  <a:gd name="T6" fmla="*/ 1 w 15"/>
                  <a:gd name="T7" fmla="*/ 0 h 190"/>
                  <a:gd name="T8" fmla="*/ 0 w 15"/>
                  <a:gd name="T9" fmla="*/ 38 h 190"/>
                  <a:gd name="T10" fmla="*/ 1 w 15"/>
                  <a:gd name="T11" fmla="*/ 37 h 190"/>
                  <a:gd name="T12" fmla="*/ 2 w 15"/>
                  <a:gd name="T13" fmla="*/ 39 h 190"/>
                  <a:gd name="T14" fmla="*/ 4 w 15"/>
                  <a:gd name="T15" fmla="*/ 39 h 190"/>
                  <a:gd name="T16" fmla="*/ 4 w 15"/>
                  <a:gd name="T17" fmla="*/ 38 h 190"/>
                  <a:gd name="T18" fmla="*/ 2 w 15"/>
                  <a:gd name="T19" fmla="*/ 39 h 19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" h="190">
                    <a:moveTo>
                      <a:pt x="8" y="190"/>
                    </a:moveTo>
                    <a:lnTo>
                      <a:pt x="12" y="185"/>
                    </a:lnTo>
                    <a:lnTo>
                      <a:pt x="15" y="0"/>
                    </a:lnTo>
                    <a:lnTo>
                      <a:pt x="2" y="0"/>
                    </a:lnTo>
                    <a:lnTo>
                      <a:pt x="0" y="185"/>
                    </a:lnTo>
                    <a:lnTo>
                      <a:pt x="4" y="178"/>
                    </a:lnTo>
                    <a:lnTo>
                      <a:pt x="8" y="190"/>
                    </a:lnTo>
                    <a:lnTo>
                      <a:pt x="12" y="189"/>
                    </a:lnTo>
                    <a:lnTo>
                      <a:pt x="12" y="185"/>
                    </a:lnTo>
                    <a:lnTo>
                      <a:pt x="8" y="1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110">
                <a:extLst>
                  <a:ext uri="{FF2B5EF4-FFF2-40B4-BE49-F238E27FC236}">
                    <a16:creationId xmlns:a16="http://schemas.microsoft.com/office/drawing/2014/main" id="{AAE98AB5-7D7B-480C-B26B-1CD876BE3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1513"/>
                <a:ext cx="103" cy="37"/>
              </a:xfrm>
              <a:custGeom>
                <a:avLst/>
                <a:gdLst>
                  <a:gd name="T0" fmla="*/ 0 w 155"/>
                  <a:gd name="T1" fmla="*/ 11 h 55"/>
                  <a:gd name="T2" fmla="*/ 1 w 155"/>
                  <a:gd name="T3" fmla="*/ 11 h 55"/>
                  <a:gd name="T4" fmla="*/ 30 w 155"/>
                  <a:gd name="T5" fmla="*/ 2 h 55"/>
                  <a:gd name="T6" fmla="*/ 29 w 155"/>
                  <a:gd name="T7" fmla="*/ 0 h 55"/>
                  <a:gd name="T8" fmla="*/ 0 w 155"/>
                  <a:gd name="T9" fmla="*/ 9 h 55"/>
                  <a:gd name="T10" fmla="*/ 1 w 155"/>
                  <a:gd name="T11" fmla="*/ 9 h 55"/>
                  <a:gd name="T12" fmla="*/ 0 w 155"/>
                  <a:gd name="T13" fmla="*/ 11 h 55"/>
                  <a:gd name="T14" fmla="*/ 1 w 155"/>
                  <a:gd name="T15" fmla="*/ 11 h 55"/>
                  <a:gd name="T16" fmla="*/ 1 w 155"/>
                  <a:gd name="T17" fmla="*/ 11 h 55"/>
                  <a:gd name="T18" fmla="*/ 0 w 155"/>
                  <a:gd name="T19" fmla="*/ 11 h 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5" h="55">
                    <a:moveTo>
                      <a:pt x="0" y="55"/>
                    </a:moveTo>
                    <a:lnTo>
                      <a:pt x="4" y="55"/>
                    </a:lnTo>
                    <a:lnTo>
                      <a:pt x="155" y="12"/>
                    </a:lnTo>
                    <a:lnTo>
                      <a:pt x="151" y="0"/>
                    </a:lnTo>
                    <a:lnTo>
                      <a:pt x="0" y="43"/>
                    </a:lnTo>
                    <a:lnTo>
                      <a:pt x="4" y="43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4" y="55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111">
                <a:extLst>
                  <a:ext uri="{FF2B5EF4-FFF2-40B4-BE49-F238E27FC236}">
                    <a16:creationId xmlns:a16="http://schemas.microsoft.com/office/drawing/2014/main" id="{F6B560B4-AC54-43B7-B5AA-9520D28305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4" y="1078"/>
                <a:ext cx="304" cy="421"/>
              </a:xfrm>
              <a:custGeom>
                <a:avLst/>
                <a:gdLst>
                  <a:gd name="T0" fmla="*/ 67 w 456"/>
                  <a:gd name="T1" fmla="*/ 126 h 627"/>
                  <a:gd name="T2" fmla="*/ 73 w 456"/>
                  <a:gd name="T3" fmla="*/ 120 h 627"/>
                  <a:gd name="T4" fmla="*/ 79 w 456"/>
                  <a:gd name="T5" fmla="*/ 113 h 627"/>
                  <a:gd name="T6" fmla="*/ 84 w 456"/>
                  <a:gd name="T7" fmla="*/ 107 h 627"/>
                  <a:gd name="T8" fmla="*/ 87 w 456"/>
                  <a:gd name="T9" fmla="*/ 101 h 627"/>
                  <a:gd name="T10" fmla="*/ 89 w 456"/>
                  <a:gd name="T11" fmla="*/ 97 h 627"/>
                  <a:gd name="T12" fmla="*/ 90 w 456"/>
                  <a:gd name="T13" fmla="*/ 93 h 627"/>
                  <a:gd name="T14" fmla="*/ 90 w 456"/>
                  <a:gd name="T15" fmla="*/ 86 h 627"/>
                  <a:gd name="T16" fmla="*/ 90 w 456"/>
                  <a:gd name="T17" fmla="*/ 78 h 627"/>
                  <a:gd name="T18" fmla="*/ 90 w 456"/>
                  <a:gd name="T19" fmla="*/ 68 h 627"/>
                  <a:gd name="T20" fmla="*/ 89 w 456"/>
                  <a:gd name="T21" fmla="*/ 59 h 627"/>
                  <a:gd name="T22" fmla="*/ 89 w 456"/>
                  <a:gd name="T23" fmla="*/ 50 h 627"/>
                  <a:gd name="T24" fmla="*/ 89 w 456"/>
                  <a:gd name="T25" fmla="*/ 41 h 627"/>
                  <a:gd name="T26" fmla="*/ 87 w 456"/>
                  <a:gd name="T27" fmla="*/ 34 h 627"/>
                  <a:gd name="T28" fmla="*/ 87 w 456"/>
                  <a:gd name="T29" fmla="*/ 28 h 627"/>
                  <a:gd name="T30" fmla="*/ 87 w 456"/>
                  <a:gd name="T31" fmla="*/ 26 h 627"/>
                  <a:gd name="T32" fmla="*/ 79 w 456"/>
                  <a:gd name="T33" fmla="*/ 14 h 627"/>
                  <a:gd name="T34" fmla="*/ 67 w 456"/>
                  <a:gd name="T35" fmla="*/ 5 h 627"/>
                  <a:gd name="T36" fmla="*/ 56 w 456"/>
                  <a:gd name="T37" fmla="*/ 1 h 627"/>
                  <a:gd name="T38" fmla="*/ 45 w 456"/>
                  <a:gd name="T39" fmla="*/ 1 h 627"/>
                  <a:gd name="T40" fmla="*/ 34 w 456"/>
                  <a:gd name="T41" fmla="*/ 5 h 627"/>
                  <a:gd name="T42" fmla="*/ 25 w 456"/>
                  <a:gd name="T43" fmla="*/ 11 h 627"/>
                  <a:gd name="T44" fmla="*/ 17 w 456"/>
                  <a:gd name="T45" fmla="*/ 18 h 627"/>
                  <a:gd name="T46" fmla="*/ 9 w 456"/>
                  <a:gd name="T47" fmla="*/ 26 h 627"/>
                  <a:gd name="T48" fmla="*/ 4 w 456"/>
                  <a:gd name="T49" fmla="*/ 33 h 627"/>
                  <a:gd name="T50" fmla="*/ 1 w 456"/>
                  <a:gd name="T51" fmla="*/ 38 h 627"/>
                  <a:gd name="T52" fmla="*/ 0 w 456"/>
                  <a:gd name="T53" fmla="*/ 39 h 627"/>
                  <a:gd name="T54" fmla="*/ 0 w 456"/>
                  <a:gd name="T55" fmla="*/ 41 h 627"/>
                  <a:gd name="T56" fmla="*/ 1 w 456"/>
                  <a:gd name="T57" fmla="*/ 45 h 627"/>
                  <a:gd name="T58" fmla="*/ 3 w 456"/>
                  <a:gd name="T59" fmla="*/ 52 h 627"/>
                  <a:gd name="T60" fmla="*/ 5 w 456"/>
                  <a:gd name="T61" fmla="*/ 60 h 627"/>
                  <a:gd name="T62" fmla="*/ 7 w 456"/>
                  <a:gd name="T63" fmla="*/ 68 h 627"/>
                  <a:gd name="T64" fmla="*/ 10 w 456"/>
                  <a:gd name="T65" fmla="*/ 77 h 627"/>
                  <a:gd name="T66" fmla="*/ 13 w 456"/>
                  <a:gd name="T67" fmla="*/ 87 h 627"/>
                  <a:gd name="T68" fmla="*/ 15 w 456"/>
                  <a:gd name="T69" fmla="*/ 95 h 627"/>
                  <a:gd name="T70" fmla="*/ 17 w 456"/>
                  <a:gd name="T71" fmla="*/ 102 h 627"/>
                  <a:gd name="T72" fmla="*/ 20 w 456"/>
                  <a:gd name="T73" fmla="*/ 107 h 627"/>
                  <a:gd name="T74" fmla="*/ 22 w 456"/>
                  <a:gd name="T75" fmla="*/ 110 h 627"/>
                  <a:gd name="T76" fmla="*/ 28 w 456"/>
                  <a:gd name="T77" fmla="*/ 115 h 627"/>
                  <a:gd name="T78" fmla="*/ 36 w 456"/>
                  <a:gd name="T79" fmla="*/ 120 h 627"/>
                  <a:gd name="T80" fmla="*/ 45 w 456"/>
                  <a:gd name="T81" fmla="*/ 124 h 627"/>
                  <a:gd name="T82" fmla="*/ 54 w 456"/>
                  <a:gd name="T83" fmla="*/ 127 h 627"/>
                  <a:gd name="T84" fmla="*/ 62 w 456"/>
                  <a:gd name="T85" fmla="*/ 127 h 62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456" h="627">
                    <a:moveTo>
                      <a:pt x="314" y="626"/>
                    </a:moveTo>
                    <a:lnTo>
                      <a:pt x="326" y="621"/>
                    </a:lnTo>
                    <a:lnTo>
                      <a:pt x="337" y="617"/>
                    </a:lnTo>
                    <a:lnTo>
                      <a:pt x="349" y="610"/>
                    </a:lnTo>
                    <a:lnTo>
                      <a:pt x="360" y="601"/>
                    </a:lnTo>
                    <a:lnTo>
                      <a:pt x="371" y="591"/>
                    </a:lnTo>
                    <a:lnTo>
                      <a:pt x="381" y="582"/>
                    </a:lnTo>
                    <a:lnTo>
                      <a:pt x="391" y="571"/>
                    </a:lnTo>
                    <a:lnTo>
                      <a:pt x="401" y="559"/>
                    </a:lnTo>
                    <a:lnTo>
                      <a:pt x="410" y="548"/>
                    </a:lnTo>
                    <a:lnTo>
                      <a:pt x="418" y="536"/>
                    </a:lnTo>
                    <a:lnTo>
                      <a:pt x="426" y="526"/>
                    </a:lnTo>
                    <a:lnTo>
                      <a:pt x="433" y="515"/>
                    </a:lnTo>
                    <a:lnTo>
                      <a:pt x="439" y="504"/>
                    </a:lnTo>
                    <a:lnTo>
                      <a:pt x="444" y="495"/>
                    </a:lnTo>
                    <a:lnTo>
                      <a:pt x="448" y="487"/>
                    </a:lnTo>
                    <a:lnTo>
                      <a:pt x="451" y="480"/>
                    </a:lnTo>
                    <a:lnTo>
                      <a:pt x="452" y="476"/>
                    </a:lnTo>
                    <a:lnTo>
                      <a:pt x="454" y="470"/>
                    </a:lnTo>
                    <a:lnTo>
                      <a:pt x="455" y="464"/>
                    </a:lnTo>
                    <a:lnTo>
                      <a:pt x="455" y="455"/>
                    </a:lnTo>
                    <a:lnTo>
                      <a:pt x="456" y="445"/>
                    </a:lnTo>
                    <a:lnTo>
                      <a:pt x="456" y="435"/>
                    </a:lnTo>
                    <a:lnTo>
                      <a:pt x="456" y="423"/>
                    </a:lnTo>
                    <a:lnTo>
                      <a:pt x="456" y="411"/>
                    </a:lnTo>
                    <a:lnTo>
                      <a:pt x="456" y="397"/>
                    </a:lnTo>
                    <a:lnTo>
                      <a:pt x="456" y="384"/>
                    </a:lnTo>
                    <a:lnTo>
                      <a:pt x="455" y="369"/>
                    </a:lnTo>
                    <a:lnTo>
                      <a:pt x="455" y="354"/>
                    </a:lnTo>
                    <a:lnTo>
                      <a:pt x="455" y="338"/>
                    </a:lnTo>
                    <a:lnTo>
                      <a:pt x="454" y="323"/>
                    </a:lnTo>
                    <a:lnTo>
                      <a:pt x="452" y="307"/>
                    </a:lnTo>
                    <a:lnTo>
                      <a:pt x="452" y="291"/>
                    </a:lnTo>
                    <a:lnTo>
                      <a:pt x="451" y="275"/>
                    </a:lnTo>
                    <a:lnTo>
                      <a:pt x="450" y="260"/>
                    </a:lnTo>
                    <a:lnTo>
                      <a:pt x="450" y="244"/>
                    </a:lnTo>
                    <a:lnTo>
                      <a:pt x="449" y="230"/>
                    </a:lnTo>
                    <a:lnTo>
                      <a:pt x="448" y="215"/>
                    </a:lnTo>
                    <a:lnTo>
                      <a:pt x="447" y="201"/>
                    </a:lnTo>
                    <a:lnTo>
                      <a:pt x="445" y="188"/>
                    </a:lnTo>
                    <a:lnTo>
                      <a:pt x="444" y="176"/>
                    </a:lnTo>
                    <a:lnTo>
                      <a:pt x="443" y="165"/>
                    </a:lnTo>
                    <a:lnTo>
                      <a:pt x="443" y="155"/>
                    </a:lnTo>
                    <a:lnTo>
                      <a:pt x="441" y="146"/>
                    </a:lnTo>
                    <a:lnTo>
                      <a:pt x="441" y="138"/>
                    </a:lnTo>
                    <a:lnTo>
                      <a:pt x="440" y="132"/>
                    </a:lnTo>
                    <a:lnTo>
                      <a:pt x="439" y="127"/>
                    </a:lnTo>
                    <a:lnTo>
                      <a:pt x="439" y="124"/>
                    </a:lnTo>
                    <a:lnTo>
                      <a:pt x="437" y="123"/>
                    </a:lnTo>
                    <a:lnTo>
                      <a:pt x="418" y="95"/>
                    </a:lnTo>
                    <a:lnTo>
                      <a:pt x="399" y="72"/>
                    </a:lnTo>
                    <a:lnTo>
                      <a:pt x="380" y="52"/>
                    </a:lnTo>
                    <a:lnTo>
                      <a:pt x="360" y="36"/>
                    </a:lnTo>
                    <a:lnTo>
                      <a:pt x="341" y="23"/>
                    </a:lnTo>
                    <a:lnTo>
                      <a:pt x="321" y="13"/>
                    </a:lnTo>
                    <a:lnTo>
                      <a:pt x="303" y="6"/>
                    </a:lnTo>
                    <a:lnTo>
                      <a:pt x="283" y="2"/>
                    </a:lnTo>
                    <a:lnTo>
                      <a:pt x="263" y="0"/>
                    </a:lnTo>
                    <a:lnTo>
                      <a:pt x="245" y="0"/>
                    </a:lnTo>
                    <a:lnTo>
                      <a:pt x="227" y="4"/>
                    </a:lnTo>
                    <a:lnTo>
                      <a:pt x="209" y="7"/>
                    </a:lnTo>
                    <a:lnTo>
                      <a:pt x="191" y="14"/>
                    </a:lnTo>
                    <a:lnTo>
                      <a:pt x="174" y="22"/>
                    </a:lnTo>
                    <a:lnTo>
                      <a:pt x="157" y="30"/>
                    </a:lnTo>
                    <a:lnTo>
                      <a:pt x="141" y="41"/>
                    </a:lnTo>
                    <a:lnTo>
                      <a:pt x="125" y="52"/>
                    </a:lnTo>
                    <a:lnTo>
                      <a:pt x="111" y="64"/>
                    </a:lnTo>
                    <a:lnTo>
                      <a:pt x="96" y="76"/>
                    </a:lnTo>
                    <a:lnTo>
                      <a:pt x="84" y="89"/>
                    </a:lnTo>
                    <a:lnTo>
                      <a:pt x="71" y="101"/>
                    </a:lnTo>
                    <a:lnTo>
                      <a:pt x="58" y="114"/>
                    </a:lnTo>
                    <a:lnTo>
                      <a:pt x="48" y="126"/>
                    </a:lnTo>
                    <a:lnTo>
                      <a:pt x="38" y="138"/>
                    </a:lnTo>
                    <a:lnTo>
                      <a:pt x="28" y="149"/>
                    </a:lnTo>
                    <a:lnTo>
                      <a:pt x="21" y="161"/>
                    </a:lnTo>
                    <a:lnTo>
                      <a:pt x="15" y="170"/>
                    </a:lnTo>
                    <a:lnTo>
                      <a:pt x="9" y="178"/>
                    </a:lnTo>
                    <a:lnTo>
                      <a:pt x="4" y="184"/>
                    </a:lnTo>
                    <a:lnTo>
                      <a:pt x="1" y="189"/>
                    </a:lnTo>
                    <a:lnTo>
                      <a:pt x="0" y="193"/>
                    </a:lnTo>
                    <a:lnTo>
                      <a:pt x="0" y="194"/>
                    </a:lnTo>
                    <a:lnTo>
                      <a:pt x="0" y="197"/>
                    </a:lnTo>
                    <a:lnTo>
                      <a:pt x="0" y="201"/>
                    </a:lnTo>
                    <a:lnTo>
                      <a:pt x="1" y="207"/>
                    </a:lnTo>
                    <a:lnTo>
                      <a:pt x="3" y="214"/>
                    </a:lnTo>
                    <a:lnTo>
                      <a:pt x="5" y="222"/>
                    </a:lnTo>
                    <a:lnTo>
                      <a:pt x="8" y="232"/>
                    </a:lnTo>
                    <a:lnTo>
                      <a:pt x="11" y="242"/>
                    </a:lnTo>
                    <a:lnTo>
                      <a:pt x="13" y="254"/>
                    </a:lnTo>
                    <a:lnTo>
                      <a:pt x="17" y="265"/>
                    </a:lnTo>
                    <a:lnTo>
                      <a:pt x="20" y="279"/>
                    </a:lnTo>
                    <a:lnTo>
                      <a:pt x="24" y="293"/>
                    </a:lnTo>
                    <a:lnTo>
                      <a:pt x="28" y="307"/>
                    </a:lnTo>
                    <a:lnTo>
                      <a:pt x="33" y="322"/>
                    </a:lnTo>
                    <a:lnTo>
                      <a:pt x="36" y="337"/>
                    </a:lnTo>
                    <a:lnTo>
                      <a:pt x="41" y="352"/>
                    </a:lnTo>
                    <a:lnTo>
                      <a:pt x="46" y="367"/>
                    </a:lnTo>
                    <a:lnTo>
                      <a:pt x="50" y="382"/>
                    </a:lnTo>
                    <a:lnTo>
                      <a:pt x="54" y="397"/>
                    </a:lnTo>
                    <a:lnTo>
                      <a:pt x="58" y="412"/>
                    </a:lnTo>
                    <a:lnTo>
                      <a:pt x="63" y="427"/>
                    </a:lnTo>
                    <a:lnTo>
                      <a:pt x="68" y="440"/>
                    </a:lnTo>
                    <a:lnTo>
                      <a:pt x="72" y="454"/>
                    </a:lnTo>
                    <a:lnTo>
                      <a:pt x="77" y="467"/>
                    </a:lnTo>
                    <a:lnTo>
                      <a:pt x="81" y="480"/>
                    </a:lnTo>
                    <a:lnTo>
                      <a:pt x="85" y="491"/>
                    </a:lnTo>
                    <a:lnTo>
                      <a:pt x="89" y="502"/>
                    </a:lnTo>
                    <a:lnTo>
                      <a:pt x="93" y="511"/>
                    </a:lnTo>
                    <a:lnTo>
                      <a:pt x="96" y="519"/>
                    </a:lnTo>
                    <a:lnTo>
                      <a:pt x="100" y="526"/>
                    </a:lnTo>
                    <a:lnTo>
                      <a:pt x="103" y="532"/>
                    </a:lnTo>
                    <a:lnTo>
                      <a:pt x="106" y="535"/>
                    </a:lnTo>
                    <a:lnTo>
                      <a:pt x="113" y="542"/>
                    </a:lnTo>
                    <a:lnTo>
                      <a:pt x="121" y="550"/>
                    </a:lnTo>
                    <a:lnTo>
                      <a:pt x="130" y="557"/>
                    </a:lnTo>
                    <a:lnTo>
                      <a:pt x="141" y="566"/>
                    </a:lnTo>
                    <a:lnTo>
                      <a:pt x="154" y="574"/>
                    </a:lnTo>
                    <a:lnTo>
                      <a:pt x="168" y="582"/>
                    </a:lnTo>
                    <a:lnTo>
                      <a:pt x="183" y="591"/>
                    </a:lnTo>
                    <a:lnTo>
                      <a:pt x="198" y="598"/>
                    </a:lnTo>
                    <a:lnTo>
                      <a:pt x="213" y="606"/>
                    </a:lnTo>
                    <a:lnTo>
                      <a:pt x="229" y="612"/>
                    </a:lnTo>
                    <a:lnTo>
                      <a:pt x="244" y="618"/>
                    </a:lnTo>
                    <a:lnTo>
                      <a:pt x="259" y="623"/>
                    </a:lnTo>
                    <a:lnTo>
                      <a:pt x="274" y="626"/>
                    </a:lnTo>
                    <a:lnTo>
                      <a:pt x="289" y="627"/>
                    </a:lnTo>
                    <a:lnTo>
                      <a:pt x="301" y="627"/>
                    </a:lnTo>
                    <a:lnTo>
                      <a:pt x="314" y="626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112">
                <a:extLst>
                  <a:ext uri="{FF2B5EF4-FFF2-40B4-BE49-F238E27FC236}">
                    <a16:creationId xmlns:a16="http://schemas.microsoft.com/office/drawing/2014/main" id="{C6328F9A-03C3-4561-8FA5-1BA7F7F8C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3" y="1398"/>
                <a:ext cx="97" cy="104"/>
              </a:xfrm>
              <a:custGeom>
                <a:avLst/>
                <a:gdLst>
                  <a:gd name="T0" fmla="*/ 27 w 145"/>
                  <a:gd name="T1" fmla="*/ 0 h 155"/>
                  <a:gd name="T2" fmla="*/ 27 w 145"/>
                  <a:gd name="T3" fmla="*/ 0 h 155"/>
                  <a:gd name="T4" fmla="*/ 26 w 145"/>
                  <a:gd name="T5" fmla="*/ 1 h 155"/>
                  <a:gd name="T6" fmla="*/ 25 w 145"/>
                  <a:gd name="T7" fmla="*/ 3 h 155"/>
                  <a:gd name="T8" fmla="*/ 25 w 145"/>
                  <a:gd name="T9" fmla="*/ 5 h 155"/>
                  <a:gd name="T10" fmla="*/ 23 w 145"/>
                  <a:gd name="T11" fmla="*/ 7 h 155"/>
                  <a:gd name="T12" fmla="*/ 21 w 145"/>
                  <a:gd name="T13" fmla="*/ 9 h 155"/>
                  <a:gd name="T14" fmla="*/ 20 w 145"/>
                  <a:gd name="T15" fmla="*/ 11 h 155"/>
                  <a:gd name="T16" fmla="*/ 18 w 145"/>
                  <a:gd name="T17" fmla="*/ 13 h 155"/>
                  <a:gd name="T18" fmla="*/ 17 w 145"/>
                  <a:gd name="T19" fmla="*/ 16 h 155"/>
                  <a:gd name="T20" fmla="*/ 15 w 145"/>
                  <a:gd name="T21" fmla="*/ 18 h 155"/>
                  <a:gd name="T22" fmla="*/ 13 w 145"/>
                  <a:gd name="T23" fmla="*/ 21 h 155"/>
                  <a:gd name="T24" fmla="*/ 11 w 145"/>
                  <a:gd name="T25" fmla="*/ 23 h 155"/>
                  <a:gd name="T26" fmla="*/ 9 w 145"/>
                  <a:gd name="T27" fmla="*/ 24 h 155"/>
                  <a:gd name="T28" fmla="*/ 6 w 145"/>
                  <a:gd name="T29" fmla="*/ 25 h 155"/>
                  <a:gd name="T30" fmla="*/ 5 w 145"/>
                  <a:gd name="T31" fmla="*/ 27 h 155"/>
                  <a:gd name="T32" fmla="*/ 2 w 145"/>
                  <a:gd name="T33" fmla="*/ 28 h 155"/>
                  <a:gd name="T34" fmla="*/ 0 w 145"/>
                  <a:gd name="T35" fmla="*/ 29 h 155"/>
                  <a:gd name="T36" fmla="*/ 1 w 145"/>
                  <a:gd name="T37" fmla="*/ 32 h 155"/>
                  <a:gd name="T38" fmla="*/ 3 w 145"/>
                  <a:gd name="T39" fmla="*/ 31 h 155"/>
                  <a:gd name="T40" fmla="*/ 5 w 145"/>
                  <a:gd name="T41" fmla="*/ 30 h 155"/>
                  <a:gd name="T42" fmla="*/ 8 w 145"/>
                  <a:gd name="T43" fmla="*/ 28 h 155"/>
                  <a:gd name="T44" fmla="*/ 10 w 145"/>
                  <a:gd name="T45" fmla="*/ 26 h 155"/>
                  <a:gd name="T46" fmla="*/ 12 w 145"/>
                  <a:gd name="T47" fmla="*/ 24 h 155"/>
                  <a:gd name="T48" fmla="*/ 15 w 145"/>
                  <a:gd name="T49" fmla="*/ 23 h 155"/>
                  <a:gd name="T50" fmla="*/ 17 w 145"/>
                  <a:gd name="T51" fmla="*/ 20 h 155"/>
                  <a:gd name="T52" fmla="*/ 19 w 145"/>
                  <a:gd name="T53" fmla="*/ 17 h 155"/>
                  <a:gd name="T54" fmla="*/ 21 w 145"/>
                  <a:gd name="T55" fmla="*/ 15 h 155"/>
                  <a:gd name="T56" fmla="*/ 22 w 145"/>
                  <a:gd name="T57" fmla="*/ 13 h 155"/>
                  <a:gd name="T58" fmla="*/ 24 w 145"/>
                  <a:gd name="T59" fmla="*/ 10 h 155"/>
                  <a:gd name="T60" fmla="*/ 25 w 145"/>
                  <a:gd name="T61" fmla="*/ 9 h 155"/>
                  <a:gd name="T62" fmla="*/ 26 w 145"/>
                  <a:gd name="T63" fmla="*/ 6 h 155"/>
                  <a:gd name="T64" fmla="*/ 27 w 145"/>
                  <a:gd name="T65" fmla="*/ 4 h 155"/>
                  <a:gd name="T66" fmla="*/ 29 w 145"/>
                  <a:gd name="T67" fmla="*/ 3 h 155"/>
                  <a:gd name="T68" fmla="*/ 29 w 145"/>
                  <a:gd name="T69" fmla="*/ 1 h 155"/>
                  <a:gd name="T70" fmla="*/ 29 w 145"/>
                  <a:gd name="T71" fmla="*/ 1 h 155"/>
                  <a:gd name="T72" fmla="*/ 27 w 145"/>
                  <a:gd name="T73" fmla="*/ 0 h 15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45" h="155">
                    <a:moveTo>
                      <a:pt x="133" y="0"/>
                    </a:moveTo>
                    <a:lnTo>
                      <a:pt x="133" y="0"/>
                    </a:lnTo>
                    <a:lnTo>
                      <a:pt x="130" y="7"/>
                    </a:lnTo>
                    <a:lnTo>
                      <a:pt x="127" y="15"/>
                    </a:lnTo>
                    <a:lnTo>
                      <a:pt x="122" y="25"/>
                    </a:lnTo>
                    <a:lnTo>
                      <a:pt x="115" y="35"/>
                    </a:lnTo>
                    <a:lnTo>
                      <a:pt x="108" y="45"/>
                    </a:lnTo>
                    <a:lnTo>
                      <a:pt x="101" y="56"/>
                    </a:lnTo>
                    <a:lnTo>
                      <a:pt x="93" y="67"/>
                    </a:lnTo>
                    <a:lnTo>
                      <a:pt x="84" y="79"/>
                    </a:lnTo>
                    <a:lnTo>
                      <a:pt x="75" y="89"/>
                    </a:lnTo>
                    <a:lnTo>
                      <a:pt x="64" y="101"/>
                    </a:lnTo>
                    <a:lnTo>
                      <a:pt x="54" y="110"/>
                    </a:lnTo>
                    <a:lnTo>
                      <a:pt x="44" y="119"/>
                    </a:lnTo>
                    <a:lnTo>
                      <a:pt x="32" y="127"/>
                    </a:lnTo>
                    <a:lnTo>
                      <a:pt x="22" y="134"/>
                    </a:lnTo>
                    <a:lnTo>
                      <a:pt x="11" y="139"/>
                    </a:lnTo>
                    <a:lnTo>
                      <a:pt x="0" y="142"/>
                    </a:lnTo>
                    <a:lnTo>
                      <a:pt x="3" y="155"/>
                    </a:lnTo>
                    <a:lnTo>
                      <a:pt x="16" y="151"/>
                    </a:lnTo>
                    <a:lnTo>
                      <a:pt x="27" y="144"/>
                    </a:lnTo>
                    <a:lnTo>
                      <a:pt x="40" y="137"/>
                    </a:lnTo>
                    <a:lnTo>
                      <a:pt x="52" y="129"/>
                    </a:lnTo>
                    <a:lnTo>
                      <a:pt x="62" y="119"/>
                    </a:lnTo>
                    <a:lnTo>
                      <a:pt x="74" y="110"/>
                    </a:lnTo>
                    <a:lnTo>
                      <a:pt x="84" y="98"/>
                    </a:lnTo>
                    <a:lnTo>
                      <a:pt x="94" y="87"/>
                    </a:lnTo>
                    <a:lnTo>
                      <a:pt x="104" y="75"/>
                    </a:lnTo>
                    <a:lnTo>
                      <a:pt x="112" y="64"/>
                    </a:lnTo>
                    <a:lnTo>
                      <a:pt x="120" y="52"/>
                    </a:lnTo>
                    <a:lnTo>
                      <a:pt x="127" y="41"/>
                    </a:lnTo>
                    <a:lnTo>
                      <a:pt x="132" y="30"/>
                    </a:lnTo>
                    <a:lnTo>
                      <a:pt x="138" y="21"/>
                    </a:lnTo>
                    <a:lnTo>
                      <a:pt x="143" y="13"/>
                    </a:lnTo>
                    <a:lnTo>
                      <a:pt x="145" y="5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9375C286-76E3-40CA-BC33-3E7A47926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3" y="1155"/>
                <a:ext cx="19" cy="245"/>
              </a:xfrm>
              <a:custGeom>
                <a:avLst/>
                <a:gdLst>
                  <a:gd name="T0" fmla="*/ 1 w 31"/>
                  <a:gd name="T1" fmla="*/ 2 h 365"/>
                  <a:gd name="T2" fmla="*/ 0 w 31"/>
                  <a:gd name="T3" fmla="*/ 2 h 365"/>
                  <a:gd name="T4" fmla="*/ 1 w 31"/>
                  <a:gd name="T5" fmla="*/ 5 h 365"/>
                  <a:gd name="T6" fmla="*/ 1 w 31"/>
                  <a:gd name="T7" fmla="*/ 7 h 365"/>
                  <a:gd name="T8" fmla="*/ 1 w 31"/>
                  <a:gd name="T9" fmla="*/ 12 h 365"/>
                  <a:gd name="T10" fmla="*/ 1 w 31"/>
                  <a:gd name="T11" fmla="*/ 17 h 365"/>
                  <a:gd name="T12" fmla="*/ 1 w 31"/>
                  <a:gd name="T13" fmla="*/ 23 h 365"/>
                  <a:gd name="T14" fmla="*/ 1 w 31"/>
                  <a:gd name="T15" fmla="*/ 29 h 365"/>
                  <a:gd name="T16" fmla="*/ 2 w 31"/>
                  <a:gd name="T17" fmla="*/ 36 h 365"/>
                  <a:gd name="T18" fmla="*/ 2 w 31"/>
                  <a:gd name="T19" fmla="*/ 42 h 365"/>
                  <a:gd name="T20" fmla="*/ 2 w 31"/>
                  <a:gd name="T21" fmla="*/ 48 h 365"/>
                  <a:gd name="T22" fmla="*/ 2 w 31"/>
                  <a:gd name="T23" fmla="*/ 54 h 365"/>
                  <a:gd name="T24" fmla="*/ 2 w 31"/>
                  <a:gd name="T25" fmla="*/ 60 h 365"/>
                  <a:gd name="T26" fmla="*/ 2 w 31"/>
                  <a:gd name="T27" fmla="*/ 64 h 365"/>
                  <a:gd name="T28" fmla="*/ 2 w 31"/>
                  <a:gd name="T29" fmla="*/ 68 h 365"/>
                  <a:gd name="T30" fmla="*/ 2 w 31"/>
                  <a:gd name="T31" fmla="*/ 71 h 365"/>
                  <a:gd name="T32" fmla="*/ 2 w 31"/>
                  <a:gd name="T33" fmla="*/ 73 h 365"/>
                  <a:gd name="T34" fmla="*/ 4 w 31"/>
                  <a:gd name="T35" fmla="*/ 73 h 365"/>
                  <a:gd name="T36" fmla="*/ 4 w 31"/>
                  <a:gd name="T37" fmla="*/ 70 h 365"/>
                  <a:gd name="T38" fmla="*/ 4 w 31"/>
                  <a:gd name="T39" fmla="*/ 66 h 365"/>
                  <a:gd name="T40" fmla="*/ 4 w 31"/>
                  <a:gd name="T41" fmla="*/ 62 h 365"/>
                  <a:gd name="T42" fmla="*/ 4 w 31"/>
                  <a:gd name="T43" fmla="*/ 57 h 365"/>
                  <a:gd name="T44" fmla="*/ 4 w 31"/>
                  <a:gd name="T45" fmla="*/ 51 h 365"/>
                  <a:gd name="T46" fmla="*/ 4 w 31"/>
                  <a:gd name="T47" fmla="*/ 44 h 365"/>
                  <a:gd name="T48" fmla="*/ 4 w 31"/>
                  <a:gd name="T49" fmla="*/ 38 h 365"/>
                  <a:gd name="T50" fmla="*/ 4 w 31"/>
                  <a:gd name="T51" fmla="*/ 32 h 365"/>
                  <a:gd name="T52" fmla="*/ 4 w 31"/>
                  <a:gd name="T53" fmla="*/ 26 h 365"/>
                  <a:gd name="T54" fmla="*/ 4 w 31"/>
                  <a:gd name="T55" fmla="*/ 20 h 365"/>
                  <a:gd name="T56" fmla="*/ 2 w 31"/>
                  <a:gd name="T57" fmla="*/ 14 h 365"/>
                  <a:gd name="T58" fmla="*/ 2 w 31"/>
                  <a:gd name="T59" fmla="*/ 9 h 365"/>
                  <a:gd name="T60" fmla="*/ 2 w 31"/>
                  <a:gd name="T61" fmla="*/ 5 h 365"/>
                  <a:gd name="T62" fmla="*/ 2 w 31"/>
                  <a:gd name="T63" fmla="*/ 3 h 365"/>
                  <a:gd name="T64" fmla="*/ 1 w 31"/>
                  <a:gd name="T65" fmla="*/ 1 h 365"/>
                  <a:gd name="T66" fmla="*/ 1 w 31"/>
                  <a:gd name="T67" fmla="*/ 1 h 365"/>
                  <a:gd name="T68" fmla="*/ 1 w 31"/>
                  <a:gd name="T69" fmla="*/ 2 h 365"/>
                  <a:gd name="T70" fmla="*/ 0 w 31"/>
                  <a:gd name="T71" fmla="*/ 2 h 365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1" h="365">
                    <a:moveTo>
                      <a:pt x="0" y="9"/>
                    </a:moveTo>
                    <a:lnTo>
                      <a:pt x="2" y="10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1" y="16"/>
                    </a:lnTo>
                    <a:lnTo>
                      <a:pt x="2" y="22"/>
                    </a:lnTo>
                    <a:lnTo>
                      <a:pt x="3" y="30"/>
                    </a:lnTo>
                    <a:lnTo>
                      <a:pt x="4" y="39"/>
                    </a:lnTo>
                    <a:lnTo>
                      <a:pt x="5" y="48"/>
                    </a:lnTo>
                    <a:lnTo>
                      <a:pt x="7" y="60"/>
                    </a:lnTo>
                    <a:lnTo>
                      <a:pt x="7" y="71"/>
                    </a:lnTo>
                    <a:lnTo>
                      <a:pt x="9" y="85"/>
                    </a:lnTo>
                    <a:lnTo>
                      <a:pt x="9" y="99"/>
                    </a:lnTo>
                    <a:lnTo>
                      <a:pt x="10" y="113"/>
                    </a:lnTo>
                    <a:lnTo>
                      <a:pt x="11" y="128"/>
                    </a:lnTo>
                    <a:lnTo>
                      <a:pt x="12" y="143"/>
                    </a:lnTo>
                    <a:lnTo>
                      <a:pt x="13" y="159"/>
                    </a:lnTo>
                    <a:lnTo>
                      <a:pt x="13" y="175"/>
                    </a:lnTo>
                    <a:lnTo>
                      <a:pt x="15" y="190"/>
                    </a:lnTo>
                    <a:lnTo>
                      <a:pt x="16" y="206"/>
                    </a:lnTo>
                    <a:lnTo>
                      <a:pt x="16" y="221"/>
                    </a:lnTo>
                    <a:lnTo>
                      <a:pt x="16" y="237"/>
                    </a:lnTo>
                    <a:lnTo>
                      <a:pt x="17" y="252"/>
                    </a:lnTo>
                    <a:lnTo>
                      <a:pt x="17" y="267"/>
                    </a:lnTo>
                    <a:lnTo>
                      <a:pt x="18" y="280"/>
                    </a:lnTo>
                    <a:lnTo>
                      <a:pt x="18" y="294"/>
                    </a:lnTo>
                    <a:lnTo>
                      <a:pt x="18" y="306"/>
                    </a:lnTo>
                    <a:lnTo>
                      <a:pt x="17" y="318"/>
                    </a:lnTo>
                    <a:lnTo>
                      <a:pt x="17" y="328"/>
                    </a:lnTo>
                    <a:lnTo>
                      <a:pt x="17" y="337"/>
                    </a:lnTo>
                    <a:lnTo>
                      <a:pt x="16" y="345"/>
                    </a:lnTo>
                    <a:lnTo>
                      <a:pt x="16" y="352"/>
                    </a:lnTo>
                    <a:lnTo>
                      <a:pt x="15" y="357"/>
                    </a:lnTo>
                    <a:lnTo>
                      <a:pt x="13" y="360"/>
                    </a:lnTo>
                    <a:lnTo>
                      <a:pt x="25" y="365"/>
                    </a:lnTo>
                    <a:lnTo>
                      <a:pt x="27" y="360"/>
                    </a:lnTo>
                    <a:lnTo>
                      <a:pt x="28" y="355"/>
                    </a:lnTo>
                    <a:lnTo>
                      <a:pt x="28" y="347"/>
                    </a:lnTo>
                    <a:lnTo>
                      <a:pt x="30" y="338"/>
                    </a:lnTo>
                    <a:lnTo>
                      <a:pt x="30" y="328"/>
                    </a:lnTo>
                    <a:lnTo>
                      <a:pt x="30" y="318"/>
                    </a:lnTo>
                    <a:lnTo>
                      <a:pt x="31" y="306"/>
                    </a:lnTo>
                    <a:lnTo>
                      <a:pt x="31" y="294"/>
                    </a:lnTo>
                    <a:lnTo>
                      <a:pt x="31" y="280"/>
                    </a:lnTo>
                    <a:lnTo>
                      <a:pt x="30" y="267"/>
                    </a:lnTo>
                    <a:lnTo>
                      <a:pt x="30" y="252"/>
                    </a:lnTo>
                    <a:lnTo>
                      <a:pt x="30" y="237"/>
                    </a:lnTo>
                    <a:lnTo>
                      <a:pt x="28" y="221"/>
                    </a:lnTo>
                    <a:lnTo>
                      <a:pt x="28" y="205"/>
                    </a:lnTo>
                    <a:lnTo>
                      <a:pt x="27" y="189"/>
                    </a:lnTo>
                    <a:lnTo>
                      <a:pt x="27" y="174"/>
                    </a:lnTo>
                    <a:lnTo>
                      <a:pt x="26" y="158"/>
                    </a:lnTo>
                    <a:lnTo>
                      <a:pt x="25" y="141"/>
                    </a:lnTo>
                    <a:lnTo>
                      <a:pt x="24" y="127"/>
                    </a:lnTo>
                    <a:lnTo>
                      <a:pt x="23" y="112"/>
                    </a:lnTo>
                    <a:lnTo>
                      <a:pt x="23" y="98"/>
                    </a:lnTo>
                    <a:lnTo>
                      <a:pt x="22" y="84"/>
                    </a:lnTo>
                    <a:lnTo>
                      <a:pt x="20" y="71"/>
                    </a:lnTo>
                    <a:lnTo>
                      <a:pt x="19" y="59"/>
                    </a:lnTo>
                    <a:lnTo>
                      <a:pt x="18" y="47"/>
                    </a:lnTo>
                    <a:lnTo>
                      <a:pt x="17" y="37"/>
                    </a:lnTo>
                    <a:lnTo>
                      <a:pt x="16" y="27"/>
                    </a:lnTo>
                    <a:lnTo>
                      <a:pt x="15" y="21"/>
                    </a:lnTo>
                    <a:lnTo>
                      <a:pt x="13" y="14"/>
                    </a:lnTo>
                    <a:lnTo>
                      <a:pt x="13" y="9"/>
                    </a:lnTo>
                    <a:lnTo>
                      <a:pt x="12" y="4"/>
                    </a:lnTo>
                    <a:lnTo>
                      <a:pt x="9" y="0"/>
                    </a:lnTo>
                    <a:lnTo>
                      <a:pt x="11" y="2"/>
                    </a:lnTo>
                    <a:lnTo>
                      <a:pt x="0" y="9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114">
                <a:extLst>
                  <a:ext uri="{FF2B5EF4-FFF2-40B4-BE49-F238E27FC236}">
                    <a16:creationId xmlns:a16="http://schemas.microsoft.com/office/drawing/2014/main" id="{78DD13C9-9896-47AE-822B-A416E05DB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1072"/>
                <a:ext cx="300" cy="137"/>
              </a:xfrm>
              <a:custGeom>
                <a:avLst/>
                <a:gdLst>
                  <a:gd name="T0" fmla="*/ 2 w 450"/>
                  <a:gd name="T1" fmla="*/ 43 h 202"/>
                  <a:gd name="T2" fmla="*/ 3 w 450"/>
                  <a:gd name="T3" fmla="*/ 42 h 202"/>
                  <a:gd name="T4" fmla="*/ 5 w 450"/>
                  <a:gd name="T5" fmla="*/ 39 h 202"/>
                  <a:gd name="T6" fmla="*/ 7 w 450"/>
                  <a:gd name="T7" fmla="*/ 36 h 202"/>
                  <a:gd name="T8" fmla="*/ 10 w 450"/>
                  <a:gd name="T9" fmla="*/ 31 h 202"/>
                  <a:gd name="T10" fmla="*/ 14 w 450"/>
                  <a:gd name="T11" fmla="*/ 26 h 202"/>
                  <a:gd name="T12" fmla="*/ 19 w 450"/>
                  <a:gd name="T13" fmla="*/ 21 h 202"/>
                  <a:gd name="T14" fmla="*/ 24 w 450"/>
                  <a:gd name="T15" fmla="*/ 16 h 202"/>
                  <a:gd name="T16" fmla="*/ 30 w 450"/>
                  <a:gd name="T17" fmla="*/ 11 h 202"/>
                  <a:gd name="T18" fmla="*/ 37 w 450"/>
                  <a:gd name="T19" fmla="*/ 7 h 202"/>
                  <a:gd name="T20" fmla="*/ 43 w 450"/>
                  <a:gd name="T21" fmla="*/ 4 h 202"/>
                  <a:gd name="T22" fmla="*/ 50 w 450"/>
                  <a:gd name="T23" fmla="*/ 3 h 202"/>
                  <a:gd name="T24" fmla="*/ 57 w 450"/>
                  <a:gd name="T25" fmla="*/ 3 h 202"/>
                  <a:gd name="T26" fmla="*/ 65 w 450"/>
                  <a:gd name="T27" fmla="*/ 5 h 202"/>
                  <a:gd name="T28" fmla="*/ 71 w 450"/>
                  <a:gd name="T29" fmla="*/ 10 h 202"/>
                  <a:gd name="T30" fmla="*/ 79 w 450"/>
                  <a:gd name="T31" fmla="*/ 18 h 202"/>
                  <a:gd name="T32" fmla="*/ 87 w 450"/>
                  <a:gd name="T33" fmla="*/ 28 h 202"/>
                  <a:gd name="T34" fmla="*/ 85 w 450"/>
                  <a:gd name="T35" fmla="*/ 21 h 202"/>
                  <a:gd name="T36" fmla="*/ 77 w 450"/>
                  <a:gd name="T37" fmla="*/ 12 h 202"/>
                  <a:gd name="T38" fmla="*/ 69 w 450"/>
                  <a:gd name="T39" fmla="*/ 5 h 202"/>
                  <a:gd name="T40" fmla="*/ 61 w 450"/>
                  <a:gd name="T41" fmla="*/ 1 h 202"/>
                  <a:gd name="T42" fmla="*/ 53 w 450"/>
                  <a:gd name="T43" fmla="*/ 0 h 202"/>
                  <a:gd name="T44" fmla="*/ 46 w 450"/>
                  <a:gd name="T45" fmla="*/ 1 h 202"/>
                  <a:gd name="T46" fmla="*/ 39 w 450"/>
                  <a:gd name="T47" fmla="*/ 3 h 202"/>
                  <a:gd name="T48" fmla="*/ 31 w 450"/>
                  <a:gd name="T49" fmla="*/ 6 h 202"/>
                  <a:gd name="T50" fmla="*/ 25 w 450"/>
                  <a:gd name="T51" fmla="*/ 11 h 202"/>
                  <a:gd name="T52" fmla="*/ 20 w 450"/>
                  <a:gd name="T53" fmla="*/ 16 h 202"/>
                  <a:gd name="T54" fmla="*/ 15 w 450"/>
                  <a:gd name="T55" fmla="*/ 22 h 202"/>
                  <a:gd name="T56" fmla="*/ 10 w 450"/>
                  <a:gd name="T57" fmla="*/ 26 h 202"/>
                  <a:gd name="T58" fmla="*/ 6 w 450"/>
                  <a:gd name="T59" fmla="*/ 32 h 202"/>
                  <a:gd name="T60" fmla="*/ 3 w 450"/>
                  <a:gd name="T61" fmla="*/ 37 h 202"/>
                  <a:gd name="T62" fmla="*/ 1 w 450"/>
                  <a:gd name="T63" fmla="*/ 39 h 202"/>
                  <a:gd name="T64" fmla="*/ 1 w 450"/>
                  <a:gd name="T65" fmla="*/ 41 h 202"/>
                  <a:gd name="T66" fmla="*/ 0 w 450"/>
                  <a:gd name="T67" fmla="*/ 42 h 202"/>
                  <a:gd name="T68" fmla="*/ 0 w 450"/>
                  <a:gd name="T69" fmla="*/ 42 h 202"/>
                  <a:gd name="T70" fmla="*/ 2 w 450"/>
                  <a:gd name="T71" fmla="*/ 42 h 20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0" h="202">
                    <a:moveTo>
                      <a:pt x="11" y="198"/>
                    </a:moveTo>
                    <a:lnTo>
                      <a:pt x="10" y="202"/>
                    </a:lnTo>
                    <a:lnTo>
                      <a:pt x="11" y="202"/>
                    </a:lnTo>
                    <a:lnTo>
                      <a:pt x="14" y="199"/>
                    </a:lnTo>
                    <a:lnTo>
                      <a:pt x="17" y="194"/>
                    </a:lnTo>
                    <a:lnTo>
                      <a:pt x="22" y="187"/>
                    </a:lnTo>
                    <a:lnTo>
                      <a:pt x="26" y="179"/>
                    </a:lnTo>
                    <a:lnTo>
                      <a:pt x="33" y="170"/>
                    </a:lnTo>
                    <a:lnTo>
                      <a:pt x="41" y="160"/>
                    </a:lnTo>
                    <a:lnTo>
                      <a:pt x="50" y="148"/>
                    </a:lnTo>
                    <a:lnTo>
                      <a:pt x="61" y="137"/>
                    </a:lnTo>
                    <a:lnTo>
                      <a:pt x="70" y="124"/>
                    </a:lnTo>
                    <a:lnTo>
                      <a:pt x="83" y="111"/>
                    </a:lnTo>
                    <a:lnTo>
                      <a:pt x="95" y="99"/>
                    </a:lnTo>
                    <a:lnTo>
                      <a:pt x="108" y="87"/>
                    </a:lnTo>
                    <a:lnTo>
                      <a:pt x="122" y="74"/>
                    </a:lnTo>
                    <a:lnTo>
                      <a:pt x="137" y="63"/>
                    </a:lnTo>
                    <a:lnTo>
                      <a:pt x="152" y="53"/>
                    </a:lnTo>
                    <a:lnTo>
                      <a:pt x="168" y="42"/>
                    </a:lnTo>
                    <a:lnTo>
                      <a:pt x="184" y="34"/>
                    </a:lnTo>
                    <a:lnTo>
                      <a:pt x="200" y="26"/>
                    </a:lnTo>
                    <a:lnTo>
                      <a:pt x="217" y="19"/>
                    </a:lnTo>
                    <a:lnTo>
                      <a:pt x="236" y="16"/>
                    </a:lnTo>
                    <a:lnTo>
                      <a:pt x="253" y="13"/>
                    </a:lnTo>
                    <a:lnTo>
                      <a:pt x="270" y="12"/>
                    </a:lnTo>
                    <a:lnTo>
                      <a:pt x="289" y="14"/>
                    </a:lnTo>
                    <a:lnTo>
                      <a:pt x="307" y="18"/>
                    </a:lnTo>
                    <a:lnTo>
                      <a:pt x="326" y="25"/>
                    </a:lnTo>
                    <a:lnTo>
                      <a:pt x="344" y="35"/>
                    </a:lnTo>
                    <a:lnTo>
                      <a:pt x="363" y="47"/>
                    </a:lnTo>
                    <a:lnTo>
                      <a:pt x="382" y="63"/>
                    </a:lnTo>
                    <a:lnTo>
                      <a:pt x="402" y="82"/>
                    </a:lnTo>
                    <a:lnTo>
                      <a:pt x="420" y="104"/>
                    </a:lnTo>
                    <a:lnTo>
                      <a:pt x="439" y="132"/>
                    </a:lnTo>
                    <a:lnTo>
                      <a:pt x="450" y="125"/>
                    </a:lnTo>
                    <a:lnTo>
                      <a:pt x="429" y="97"/>
                    </a:lnTo>
                    <a:lnTo>
                      <a:pt x="411" y="74"/>
                    </a:lnTo>
                    <a:lnTo>
                      <a:pt x="390" y="54"/>
                    </a:lnTo>
                    <a:lnTo>
                      <a:pt x="371" y="38"/>
                    </a:lnTo>
                    <a:lnTo>
                      <a:pt x="351" y="24"/>
                    </a:lnTo>
                    <a:lnTo>
                      <a:pt x="330" y="13"/>
                    </a:lnTo>
                    <a:lnTo>
                      <a:pt x="311" y="6"/>
                    </a:lnTo>
                    <a:lnTo>
                      <a:pt x="291" y="2"/>
                    </a:lnTo>
                    <a:lnTo>
                      <a:pt x="270" y="0"/>
                    </a:lnTo>
                    <a:lnTo>
                      <a:pt x="252" y="1"/>
                    </a:lnTo>
                    <a:lnTo>
                      <a:pt x="232" y="3"/>
                    </a:lnTo>
                    <a:lnTo>
                      <a:pt x="214" y="8"/>
                    </a:lnTo>
                    <a:lnTo>
                      <a:pt x="196" y="14"/>
                    </a:lnTo>
                    <a:lnTo>
                      <a:pt x="178" y="21"/>
                    </a:lnTo>
                    <a:lnTo>
                      <a:pt x="161" y="31"/>
                    </a:lnTo>
                    <a:lnTo>
                      <a:pt x="145" y="41"/>
                    </a:lnTo>
                    <a:lnTo>
                      <a:pt x="129" y="53"/>
                    </a:lnTo>
                    <a:lnTo>
                      <a:pt x="114" y="65"/>
                    </a:lnTo>
                    <a:lnTo>
                      <a:pt x="100" y="78"/>
                    </a:lnTo>
                    <a:lnTo>
                      <a:pt x="86" y="91"/>
                    </a:lnTo>
                    <a:lnTo>
                      <a:pt x="73" y="102"/>
                    </a:lnTo>
                    <a:lnTo>
                      <a:pt x="61" y="116"/>
                    </a:lnTo>
                    <a:lnTo>
                      <a:pt x="50" y="127"/>
                    </a:lnTo>
                    <a:lnTo>
                      <a:pt x="40" y="140"/>
                    </a:lnTo>
                    <a:lnTo>
                      <a:pt x="31" y="152"/>
                    </a:lnTo>
                    <a:lnTo>
                      <a:pt x="23" y="162"/>
                    </a:lnTo>
                    <a:lnTo>
                      <a:pt x="16" y="171"/>
                    </a:lnTo>
                    <a:lnTo>
                      <a:pt x="10" y="180"/>
                    </a:lnTo>
                    <a:lnTo>
                      <a:pt x="7" y="186"/>
                    </a:lnTo>
                    <a:lnTo>
                      <a:pt x="3" y="192"/>
                    </a:lnTo>
                    <a:lnTo>
                      <a:pt x="1" y="194"/>
                    </a:lnTo>
                    <a:lnTo>
                      <a:pt x="1" y="197"/>
                    </a:lnTo>
                    <a:lnTo>
                      <a:pt x="0" y="201"/>
                    </a:lnTo>
                    <a:lnTo>
                      <a:pt x="1" y="197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11" y="19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115">
                <a:extLst>
                  <a:ext uri="{FF2B5EF4-FFF2-40B4-BE49-F238E27FC236}">
                    <a16:creationId xmlns:a16="http://schemas.microsoft.com/office/drawing/2014/main" id="{AF0A13CA-8AC7-445A-B0A0-86BB60290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0" y="1206"/>
                <a:ext cx="79" cy="234"/>
              </a:xfrm>
              <a:custGeom>
                <a:avLst/>
                <a:gdLst>
                  <a:gd name="T0" fmla="*/ 23 w 118"/>
                  <a:gd name="T1" fmla="*/ 70 h 348"/>
                  <a:gd name="T2" fmla="*/ 23 w 118"/>
                  <a:gd name="T3" fmla="*/ 67 h 348"/>
                  <a:gd name="T4" fmla="*/ 21 w 118"/>
                  <a:gd name="T5" fmla="*/ 65 h 348"/>
                  <a:gd name="T6" fmla="*/ 19 w 118"/>
                  <a:gd name="T7" fmla="*/ 61 h 348"/>
                  <a:gd name="T8" fmla="*/ 18 w 118"/>
                  <a:gd name="T9" fmla="*/ 56 h 348"/>
                  <a:gd name="T10" fmla="*/ 16 w 118"/>
                  <a:gd name="T11" fmla="*/ 50 h 348"/>
                  <a:gd name="T12" fmla="*/ 14 w 118"/>
                  <a:gd name="T13" fmla="*/ 44 h 348"/>
                  <a:gd name="T14" fmla="*/ 13 w 118"/>
                  <a:gd name="T15" fmla="*/ 38 h 348"/>
                  <a:gd name="T16" fmla="*/ 11 w 118"/>
                  <a:gd name="T17" fmla="*/ 32 h 348"/>
                  <a:gd name="T18" fmla="*/ 9 w 118"/>
                  <a:gd name="T19" fmla="*/ 26 h 348"/>
                  <a:gd name="T20" fmla="*/ 7 w 118"/>
                  <a:gd name="T21" fmla="*/ 20 h 348"/>
                  <a:gd name="T22" fmla="*/ 6 w 118"/>
                  <a:gd name="T23" fmla="*/ 15 h 348"/>
                  <a:gd name="T24" fmla="*/ 5 w 118"/>
                  <a:gd name="T25" fmla="*/ 10 h 348"/>
                  <a:gd name="T26" fmla="*/ 3 w 118"/>
                  <a:gd name="T27" fmla="*/ 6 h 348"/>
                  <a:gd name="T28" fmla="*/ 3 w 118"/>
                  <a:gd name="T29" fmla="*/ 2 h 348"/>
                  <a:gd name="T30" fmla="*/ 2 w 118"/>
                  <a:gd name="T31" fmla="*/ 1 h 348"/>
                  <a:gd name="T32" fmla="*/ 2 w 118"/>
                  <a:gd name="T33" fmla="*/ 0 h 348"/>
                  <a:gd name="T34" fmla="*/ 0 w 118"/>
                  <a:gd name="T35" fmla="*/ 1 h 348"/>
                  <a:gd name="T36" fmla="*/ 1 w 118"/>
                  <a:gd name="T37" fmla="*/ 2 h 348"/>
                  <a:gd name="T38" fmla="*/ 1 w 118"/>
                  <a:gd name="T39" fmla="*/ 5 h 348"/>
                  <a:gd name="T40" fmla="*/ 2 w 118"/>
                  <a:gd name="T41" fmla="*/ 9 h 348"/>
                  <a:gd name="T42" fmla="*/ 3 w 118"/>
                  <a:gd name="T43" fmla="*/ 13 h 348"/>
                  <a:gd name="T44" fmla="*/ 5 w 118"/>
                  <a:gd name="T45" fmla="*/ 18 h 348"/>
                  <a:gd name="T46" fmla="*/ 6 w 118"/>
                  <a:gd name="T47" fmla="*/ 24 h 348"/>
                  <a:gd name="T48" fmla="*/ 7 w 118"/>
                  <a:gd name="T49" fmla="*/ 30 h 348"/>
                  <a:gd name="T50" fmla="*/ 9 w 118"/>
                  <a:gd name="T51" fmla="*/ 36 h 348"/>
                  <a:gd name="T52" fmla="*/ 11 w 118"/>
                  <a:gd name="T53" fmla="*/ 42 h 348"/>
                  <a:gd name="T54" fmla="*/ 13 w 118"/>
                  <a:gd name="T55" fmla="*/ 48 h 348"/>
                  <a:gd name="T56" fmla="*/ 15 w 118"/>
                  <a:gd name="T57" fmla="*/ 54 h 348"/>
                  <a:gd name="T58" fmla="*/ 16 w 118"/>
                  <a:gd name="T59" fmla="*/ 59 h 348"/>
                  <a:gd name="T60" fmla="*/ 18 w 118"/>
                  <a:gd name="T61" fmla="*/ 64 h 348"/>
                  <a:gd name="T62" fmla="*/ 19 w 118"/>
                  <a:gd name="T63" fmla="*/ 67 h 348"/>
                  <a:gd name="T64" fmla="*/ 21 w 118"/>
                  <a:gd name="T65" fmla="*/ 70 h 348"/>
                  <a:gd name="T66" fmla="*/ 21 w 118"/>
                  <a:gd name="T67" fmla="*/ 71 h 34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18" h="348">
                    <a:moveTo>
                      <a:pt x="118" y="340"/>
                    </a:moveTo>
                    <a:lnTo>
                      <a:pt x="118" y="340"/>
                    </a:lnTo>
                    <a:lnTo>
                      <a:pt x="116" y="336"/>
                    </a:lnTo>
                    <a:lnTo>
                      <a:pt x="113" y="330"/>
                    </a:lnTo>
                    <a:lnTo>
                      <a:pt x="109" y="325"/>
                    </a:lnTo>
                    <a:lnTo>
                      <a:pt x="106" y="316"/>
                    </a:lnTo>
                    <a:lnTo>
                      <a:pt x="102" y="307"/>
                    </a:lnTo>
                    <a:lnTo>
                      <a:pt x="98" y="297"/>
                    </a:lnTo>
                    <a:lnTo>
                      <a:pt x="94" y="285"/>
                    </a:lnTo>
                    <a:lnTo>
                      <a:pt x="90" y="273"/>
                    </a:lnTo>
                    <a:lnTo>
                      <a:pt x="85" y="260"/>
                    </a:lnTo>
                    <a:lnTo>
                      <a:pt x="81" y="247"/>
                    </a:lnTo>
                    <a:lnTo>
                      <a:pt x="77" y="232"/>
                    </a:lnTo>
                    <a:lnTo>
                      <a:pt x="72" y="217"/>
                    </a:lnTo>
                    <a:lnTo>
                      <a:pt x="68" y="204"/>
                    </a:lnTo>
                    <a:lnTo>
                      <a:pt x="63" y="189"/>
                    </a:lnTo>
                    <a:lnTo>
                      <a:pt x="58" y="174"/>
                    </a:lnTo>
                    <a:lnTo>
                      <a:pt x="54" y="157"/>
                    </a:lnTo>
                    <a:lnTo>
                      <a:pt x="49" y="143"/>
                    </a:lnTo>
                    <a:lnTo>
                      <a:pt x="46" y="128"/>
                    </a:lnTo>
                    <a:lnTo>
                      <a:pt x="41" y="113"/>
                    </a:lnTo>
                    <a:lnTo>
                      <a:pt x="38" y="99"/>
                    </a:lnTo>
                    <a:lnTo>
                      <a:pt x="34" y="86"/>
                    </a:lnTo>
                    <a:lnTo>
                      <a:pt x="31" y="72"/>
                    </a:lnTo>
                    <a:lnTo>
                      <a:pt x="26" y="60"/>
                    </a:lnTo>
                    <a:lnTo>
                      <a:pt x="24" y="49"/>
                    </a:lnTo>
                    <a:lnTo>
                      <a:pt x="22" y="38"/>
                    </a:lnTo>
                    <a:lnTo>
                      <a:pt x="18" y="28"/>
                    </a:lnTo>
                    <a:lnTo>
                      <a:pt x="17" y="19"/>
                    </a:lnTo>
                    <a:lnTo>
                      <a:pt x="15" y="12"/>
                    </a:lnTo>
                    <a:lnTo>
                      <a:pt x="14" y="8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0" y="3"/>
                    </a:lnTo>
                    <a:lnTo>
                      <a:pt x="1" y="7"/>
                    </a:lnTo>
                    <a:lnTo>
                      <a:pt x="2" y="10"/>
                    </a:lnTo>
                    <a:lnTo>
                      <a:pt x="3" y="17"/>
                    </a:lnTo>
                    <a:lnTo>
                      <a:pt x="5" y="24"/>
                    </a:lnTo>
                    <a:lnTo>
                      <a:pt x="7" y="32"/>
                    </a:lnTo>
                    <a:lnTo>
                      <a:pt x="9" y="41"/>
                    </a:lnTo>
                    <a:lnTo>
                      <a:pt x="11" y="52"/>
                    </a:lnTo>
                    <a:lnTo>
                      <a:pt x="15" y="63"/>
                    </a:lnTo>
                    <a:lnTo>
                      <a:pt x="18" y="76"/>
                    </a:lnTo>
                    <a:lnTo>
                      <a:pt x="22" y="88"/>
                    </a:lnTo>
                    <a:lnTo>
                      <a:pt x="25" y="102"/>
                    </a:lnTo>
                    <a:lnTo>
                      <a:pt x="30" y="116"/>
                    </a:lnTo>
                    <a:lnTo>
                      <a:pt x="33" y="131"/>
                    </a:lnTo>
                    <a:lnTo>
                      <a:pt x="38" y="146"/>
                    </a:lnTo>
                    <a:lnTo>
                      <a:pt x="42" y="162"/>
                    </a:lnTo>
                    <a:lnTo>
                      <a:pt x="47" y="177"/>
                    </a:lnTo>
                    <a:lnTo>
                      <a:pt x="52" y="192"/>
                    </a:lnTo>
                    <a:lnTo>
                      <a:pt x="55" y="207"/>
                    </a:lnTo>
                    <a:lnTo>
                      <a:pt x="60" y="222"/>
                    </a:lnTo>
                    <a:lnTo>
                      <a:pt x="64" y="236"/>
                    </a:lnTo>
                    <a:lnTo>
                      <a:pt x="69" y="251"/>
                    </a:lnTo>
                    <a:lnTo>
                      <a:pt x="73" y="263"/>
                    </a:lnTo>
                    <a:lnTo>
                      <a:pt x="78" y="277"/>
                    </a:lnTo>
                    <a:lnTo>
                      <a:pt x="81" y="290"/>
                    </a:lnTo>
                    <a:lnTo>
                      <a:pt x="86" y="301"/>
                    </a:lnTo>
                    <a:lnTo>
                      <a:pt x="91" y="312"/>
                    </a:lnTo>
                    <a:lnTo>
                      <a:pt x="94" y="321"/>
                    </a:lnTo>
                    <a:lnTo>
                      <a:pt x="98" y="330"/>
                    </a:lnTo>
                    <a:lnTo>
                      <a:pt x="101" y="337"/>
                    </a:lnTo>
                    <a:lnTo>
                      <a:pt x="105" y="342"/>
                    </a:lnTo>
                    <a:lnTo>
                      <a:pt x="108" y="348"/>
                    </a:lnTo>
                    <a:lnTo>
                      <a:pt x="118" y="3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116">
                <a:extLst>
                  <a:ext uri="{FF2B5EF4-FFF2-40B4-BE49-F238E27FC236}">
                    <a16:creationId xmlns:a16="http://schemas.microsoft.com/office/drawing/2014/main" id="{2C031B63-DAA2-4F5C-81D8-58BCCE128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01" y="1434"/>
                <a:ext cx="144" cy="71"/>
              </a:xfrm>
              <a:custGeom>
                <a:avLst/>
                <a:gdLst>
                  <a:gd name="T0" fmla="*/ 44 w 214"/>
                  <a:gd name="T1" fmla="*/ 20 h 102"/>
                  <a:gd name="T2" fmla="*/ 44 w 214"/>
                  <a:gd name="T3" fmla="*/ 20 h 102"/>
                  <a:gd name="T4" fmla="*/ 41 w 214"/>
                  <a:gd name="T5" fmla="*/ 21 h 102"/>
                  <a:gd name="T6" fmla="*/ 38 w 214"/>
                  <a:gd name="T7" fmla="*/ 21 h 102"/>
                  <a:gd name="T8" fmla="*/ 36 w 214"/>
                  <a:gd name="T9" fmla="*/ 20 h 102"/>
                  <a:gd name="T10" fmla="*/ 33 w 214"/>
                  <a:gd name="T11" fmla="*/ 20 h 102"/>
                  <a:gd name="T12" fmla="*/ 30 w 214"/>
                  <a:gd name="T13" fmla="*/ 19 h 102"/>
                  <a:gd name="T14" fmla="*/ 27 w 214"/>
                  <a:gd name="T15" fmla="*/ 17 h 102"/>
                  <a:gd name="T16" fmla="*/ 24 w 214"/>
                  <a:gd name="T17" fmla="*/ 16 h 102"/>
                  <a:gd name="T18" fmla="*/ 20 w 214"/>
                  <a:gd name="T19" fmla="*/ 15 h 102"/>
                  <a:gd name="T20" fmla="*/ 17 w 214"/>
                  <a:gd name="T21" fmla="*/ 13 h 102"/>
                  <a:gd name="T22" fmla="*/ 15 w 214"/>
                  <a:gd name="T23" fmla="*/ 10 h 102"/>
                  <a:gd name="T24" fmla="*/ 11 w 214"/>
                  <a:gd name="T25" fmla="*/ 8 h 102"/>
                  <a:gd name="T26" fmla="*/ 9 w 214"/>
                  <a:gd name="T27" fmla="*/ 6 h 102"/>
                  <a:gd name="T28" fmla="*/ 7 w 214"/>
                  <a:gd name="T29" fmla="*/ 5 h 102"/>
                  <a:gd name="T30" fmla="*/ 5 w 214"/>
                  <a:gd name="T31" fmla="*/ 3 h 102"/>
                  <a:gd name="T32" fmla="*/ 3 w 214"/>
                  <a:gd name="T33" fmla="*/ 1 h 102"/>
                  <a:gd name="T34" fmla="*/ 2 w 214"/>
                  <a:gd name="T35" fmla="*/ 0 h 102"/>
                  <a:gd name="T36" fmla="*/ 0 w 214"/>
                  <a:gd name="T37" fmla="*/ 2 h 102"/>
                  <a:gd name="T38" fmla="*/ 1 w 214"/>
                  <a:gd name="T39" fmla="*/ 3 h 102"/>
                  <a:gd name="T40" fmla="*/ 3 w 214"/>
                  <a:gd name="T41" fmla="*/ 6 h 102"/>
                  <a:gd name="T42" fmla="*/ 5 w 214"/>
                  <a:gd name="T43" fmla="*/ 7 h 102"/>
                  <a:gd name="T44" fmla="*/ 7 w 214"/>
                  <a:gd name="T45" fmla="*/ 9 h 102"/>
                  <a:gd name="T46" fmla="*/ 10 w 214"/>
                  <a:gd name="T47" fmla="*/ 11 h 102"/>
                  <a:gd name="T48" fmla="*/ 13 w 214"/>
                  <a:gd name="T49" fmla="*/ 13 h 102"/>
                  <a:gd name="T50" fmla="*/ 16 w 214"/>
                  <a:gd name="T51" fmla="*/ 15 h 102"/>
                  <a:gd name="T52" fmla="*/ 19 w 214"/>
                  <a:gd name="T53" fmla="*/ 17 h 102"/>
                  <a:gd name="T54" fmla="*/ 22 w 214"/>
                  <a:gd name="T55" fmla="*/ 19 h 102"/>
                  <a:gd name="T56" fmla="*/ 26 w 214"/>
                  <a:gd name="T57" fmla="*/ 20 h 102"/>
                  <a:gd name="T58" fmla="*/ 30 w 214"/>
                  <a:gd name="T59" fmla="*/ 22 h 102"/>
                  <a:gd name="T60" fmla="*/ 32 w 214"/>
                  <a:gd name="T61" fmla="*/ 23 h 102"/>
                  <a:gd name="T62" fmla="*/ 35 w 214"/>
                  <a:gd name="T63" fmla="*/ 24 h 102"/>
                  <a:gd name="T64" fmla="*/ 38 w 214"/>
                  <a:gd name="T65" fmla="*/ 24 h 102"/>
                  <a:gd name="T66" fmla="*/ 42 w 214"/>
                  <a:gd name="T67" fmla="*/ 24 h 102"/>
                  <a:gd name="T68" fmla="*/ 44 w 214"/>
                  <a:gd name="T69" fmla="*/ 24 h 102"/>
                  <a:gd name="T70" fmla="*/ 44 w 214"/>
                  <a:gd name="T71" fmla="*/ 24 h 102"/>
                  <a:gd name="T72" fmla="*/ 44 w 214"/>
                  <a:gd name="T73" fmla="*/ 20 h 10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14" h="102">
                    <a:moveTo>
                      <a:pt x="211" y="87"/>
                    </a:moveTo>
                    <a:lnTo>
                      <a:pt x="211" y="87"/>
                    </a:lnTo>
                    <a:lnTo>
                      <a:pt x="200" y="89"/>
                    </a:lnTo>
                    <a:lnTo>
                      <a:pt x="188" y="89"/>
                    </a:lnTo>
                    <a:lnTo>
                      <a:pt x="174" y="87"/>
                    </a:lnTo>
                    <a:lnTo>
                      <a:pt x="160" y="85"/>
                    </a:lnTo>
                    <a:lnTo>
                      <a:pt x="145" y="80"/>
                    </a:lnTo>
                    <a:lnTo>
                      <a:pt x="130" y="74"/>
                    </a:lnTo>
                    <a:lnTo>
                      <a:pt x="114" y="69"/>
                    </a:lnTo>
                    <a:lnTo>
                      <a:pt x="99" y="62"/>
                    </a:lnTo>
                    <a:lnTo>
                      <a:pt x="84" y="54"/>
                    </a:lnTo>
                    <a:lnTo>
                      <a:pt x="70" y="46"/>
                    </a:lnTo>
                    <a:lnTo>
                      <a:pt x="56" y="36"/>
                    </a:lnTo>
                    <a:lnTo>
                      <a:pt x="45" y="28"/>
                    </a:lnTo>
                    <a:lnTo>
                      <a:pt x="33" y="20"/>
                    </a:lnTo>
                    <a:lnTo>
                      <a:pt x="24" y="12"/>
                    </a:lnTo>
                    <a:lnTo>
                      <a:pt x="16" y="5"/>
                    </a:lnTo>
                    <a:lnTo>
                      <a:pt x="10" y="0"/>
                    </a:lnTo>
                    <a:lnTo>
                      <a:pt x="0" y="8"/>
                    </a:lnTo>
                    <a:lnTo>
                      <a:pt x="7" y="14"/>
                    </a:lnTo>
                    <a:lnTo>
                      <a:pt x="15" y="23"/>
                    </a:lnTo>
                    <a:lnTo>
                      <a:pt x="25" y="31"/>
                    </a:lnTo>
                    <a:lnTo>
                      <a:pt x="37" y="39"/>
                    </a:lnTo>
                    <a:lnTo>
                      <a:pt x="50" y="48"/>
                    </a:lnTo>
                    <a:lnTo>
                      <a:pt x="63" y="56"/>
                    </a:lnTo>
                    <a:lnTo>
                      <a:pt x="78" y="64"/>
                    </a:lnTo>
                    <a:lnTo>
                      <a:pt x="93" y="72"/>
                    </a:lnTo>
                    <a:lnTo>
                      <a:pt x="109" y="80"/>
                    </a:lnTo>
                    <a:lnTo>
                      <a:pt x="126" y="87"/>
                    </a:lnTo>
                    <a:lnTo>
                      <a:pt x="142" y="92"/>
                    </a:lnTo>
                    <a:lnTo>
                      <a:pt x="157" y="97"/>
                    </a:lnTo>
                    <a:lnTo>
                      <a:pt x="172" y="101"/>
                    </a:lnTo>
                    <a:lnTo>
                      <a:pt x="187" y="102"/>
                    </a:lnTo>
                    <a:lnTo>
                      <a:pt x="202" y="102"/>
                    </a:lnTo>
                    <a:lnTo>
                      <a:pt x="214" y="100"/>
                    </a:lnTo>
                    <a:lnTo>
                      <a:pt x="211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117">
                <a:extLst>
                  <a:ext uri="{FF2B5EF4-FFF2-40B4-BE49-F238E27FC236}">
                    <a16:creationId xmlns:a16="http://schemas.microsoft.com/office/drawing/2014/main" id="{15CA7B42-0449-46EE-8C64-6FED92651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1" y="1057"/>
                <a:ext cx="361" cy="250"/>
              </a:xfrm>
              <a:custGeom>
                <a:avLst/>
                <a:gdLst>
                  <a:gd name="T0" fmla="*/ 63 w 543"/>
                  <a:gd name="T1" fmla="*/ 2 h 371"/>
                  <a:gd name="T2" fmla="*/ 69 w 543"/>
                  <a:gd name="T3" fmla="*/ 5 h 371"/>
                  <a:gd name="T4" fmla="*/ 73 w 543"/>
                  <a:gd name="T5" fmla="*/ 7 h 371"/>
                  <a:gd name="T6" fmla="*/ 75 w 543"/>
                  <a:gd name="T7" fmla="*/ 9 h 371"/>
                  <a:gd name="T8" fmla="*/ 76 w 543"/>
                  <a:gd name="T9" fmla="*/ 7 h 371"/>
                  <a:gd name="T10" fmla="*/ 82 w 543"/>
                  <a:gd name="T11" fmla="*/ 4 h 371"/>
                  <a:gd name="T12" fmla="*/ 93 w 543"/>
                  <a:gd name="T13" fmla="*/ 7 h 371"/>
                  <a:gd name="T14" fmla="*/ 98 w 543"/>
                  <a:gd name="T15" fmla="*/ 12 h 371"/>
                  <a:gd name="T16" fmla="*/ 102 w 543"/>
                  <a:gd name="T17" fmla="*/ 18 h 371"/>
                  <a:gd name="T18" fmla="*/ 105 w 543"/>
                  <a:gd name="T19" fmla="*/ 20 h 371"/>
                  <a:gd name="T20" fmla="*/ 105 w 543"/>
                  <a:gd name="T21" fmla="*/ 22 h 371"/>
                  <a:gd name="T22" fmla="*/ 106 w 543"/>
                  <a:gd name="T23" fmla="*/ 26 h 371"/>
                  <a:gd name="T24" fmla="*/ 106 w 543"/>
                  <a:gd name="T25" fmla="*/ 33 h 371"/>
                  <a:gd name="T26" fmla="*/ 105 w 543"/>
                  <a:gd name="T27" fmla="*/ 41 h 371"/>
                  <a:gd name="T28" fmla="*/ 102 w 543"/>
                  <a:gd name="T29" fmla="*/ 49 h 371"/>
                  <a:gd name="T30" fmla="*/ 100 w 543"/>
                  <a:gd name="T31" fmla="*/ 56 h 371"/>
                  <a:gd name="T32" fmla="*/ 98 w 543"/>
                  <a:gd name="T33" fmla="*/ 61 h 371"/>
                  <a:gd name="T34" fmla="*/ 98 w 543"/>
                  <a:gd name="T35" fmla="*/ 64 h 371"/>
                  <a:gd name="T36" fmla="*/ 98 w 543"/>
                  <a:gd name="T37" fmla="*/ 62 h 371"/>
                  <a:gd name="T38" fmla="*/ 98 w 543"/>
                  <a:gd name="T39" fmla="*/ 55 h 371"/>
                  <a:gd name="T40" fmla="*/ 96 w 543"/>
                  <a:gd name="T41" fmla="*/ 46 h 371"/>
                  <a:gd name="T42" fmla="*/ 93 w 543"/>
                  <a:gd name="T43" fmla="*/ 41 h 371"/>
                  <a:gd name="T44" fmla="*/ 88 w 543"/>
                  <a:gd name="T45" fmla="*/ 36 h 371"/>
                  <a:gd name="T46" fmla="*/ 85 w 543"/>
                  <a:gd name="T47" fmla="*/ 30 h 371"/>
                  <a:gd name="T48" fmla="*/ 72 w 543"/>
                  <a:gd name="T49" fmla="*/ 28 h 371"/>
                  <a:gd name="T50" fmla="*/ 66 w 543"/>
                  <a:gd name="T51" fmla="*/ 34 h 371"/>
                  <a:gd name="T52" fmla="*/ 57 w 543"/>
                  <a:gd name="T53" fmla="*/ 42 h 371"/>
                  <a:gd name="T54" fmla="*/ 45 w 543"/>
                  <a:gd name="T55" fmla="*/ 49 h 371"/>
                  <a:gd name="T56" fmla="*/ 35 w 543"/>
                  <a:gd name="T57" fmla="*/ 47 h 371"/>
                  <a:gd name="T58" fmla="*/ 27 w 543"/>
                  <a:gd name="T59" fmla="*/ 47 h 371"/>
                  <a:gd name="T60" fmla="*/ 20 w 543"/>
                  <a:gd name="T61" fmla="*/ 51 h 371"/>
                  <a:gd name="T62" fmla="*/ 17 w 543"/>
                  <a:gd name="T63" fmla="*/ 54 h 371"/>
                  <a:gd name="T64" fmla="*/ 18 w 543"/>
                  <a:gd name="T65" fmla="*/ 76 h 371"/>
                  <a:gd name="T66" fmla="*/ 15 w 543"/>
                  <a:gd name="T67" fmla="*/ 75 h 371"/>
                  <a:gd name="T68" fmla="*/ 9 w 543"/>
                  <a:gd name="T69" fmla="*/ 70 h 371"/>
                  <a:gd name="T70" fmla="*/ 2 w 543"/>
                  <a:gd name="T71" fmla="*/ 63 h 371"/>
                  <a:gd name="T72" fmla="*/ 0 w 543"/>
                  <a:gd name="T73" fmla="*/ 58 h 371"/>
                  <a:gd name="T74" fmla="*/ 1 w 543"/>
                  <a:gd name="T75" fmla="*/ 51 h 371"/>
                  <a:gd name="T76" fmla="*/ 2 w 543"/>
                  <a:gd name="T77" fmla="*/ 44 h 371"/>
                  <a:gd name="T78" fmla="*/ 4 w 543"/>
                  <a:gd name="T79" fmla="*/ 37 h 371"/>
                  <a:gd name="T80" fmla="*/ 6 w 543"/>
                  <a:gd name="T81" fmla="*/ 33 h 371"/>
                  <a:gd name="T82" fmla="*/ 8 w 543"/>
                  <a:gd name="T83" fmla="*/ 30 h 371"/>
                  <a:gd name="T84" fmla="*/ 9 w 543"/>
                  <a:gd name="T85" fmla="*/ 25 h 371"/>
                  <a:gd name="T86" fmla="*/ 10 w 543"/>
                  <a:gd name="T87" fmla="*/ 19 h 371"/>
                  <a:gd name="T88" fmla="*/ 14 w 543"/>
                  <a:gd name="T89" fmla="*/ 14 h 371"/>
                  <a:gd name="T90" fmla="*/ 22 w 543"/>
                  <a:gd name="T91" fmla="*/ 9 h 371"/>
                  <a:gd name="T92" fmla="*/ 34 w 543"/>
                  <a:gd name="T93" fmla="*/ 4 h 371"/>
                  <a:gd name="T94" fmla="*/ 47 w 543"/>
                  <a:gd name="T95" fmla="*/ 1 h 371"/>
                  <a:gd name="T96" fmla="*/ 57 w 543"/>
                  <a:gd name="T97" fmla="*/ 1 h 37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43" h="371">
                    <a:moveTo>
                      <a:pt x="293" y="1"/>
                    </a:moveTo>
                    <a:lnTo>
                      <a:pt x="303" y="3"/>
                    </a:lnTo>
                    <a:lnTo>
                      <a:pt x="313" y="5"/>
                    </a:lnTo>
                    <a:lnTo>
                      <a:pt x="323" y="9"/>
                    </a:lnTo>
                    <a:lnTo>
                      <a:pt x="332" y="11"/>
                    </a:lnTo>
                    <a:lnTo>
                      <a:pt x="340" y="15"/>
                    </a:lnTo>
                    <a:lnTo>
                      <a:pt x="347" y="18"/>
                    </a:lnTo>
                    <a:lnTo>
                      <a:pt x="354" y="23"/>
                    </a:lnTo>
                    <a:lnTo>
                      <a:pt x="360" y="26"/>
                    </a:lnTo>
                    <a:lnTo>
                      <a:pt x="365" y="30"/>
                    </a:lnTo>
                    <a:lnTo>
                      <a:pt x="370" y="33"/>
                    </a:lnTo>
                    <a:lnTo>
                      <a:pt x="375" y="36"/>
                    </a:lnTo>
                    <a:lnTo>
                      <a:pt x="378" y="40"/>
                    </a:lnTo>
                    <a:lnTo>
                      <a:pt x="380" y="42"/>
                    </a:lnTo>
                    <a:lnTo>
                      <a:pt x="383" y="43"/>
                    </a:lnTo>
                    <a:lnTo>
                      <a:pt x="383" y="45"/>
                    </a:lnTo>
                    <a:lnTo>
                      <a:pt x="384" y="46"/>
                    </a:lnTo>
                    <a:lnTo>
                      <a:pt x="384" y="43"/>
                    </a:lnTo>
                    <a:lnTo>
                      <a:pt x="385" y="40"/>
                    </a:lnTo>
                    <a:lnTo>
                      <a:pt x="387" y="34"/>
                    </a:lnTo>
                    <a:lnTo>
                      <a:pt x="391" y="28"/>
                    </a:lnTo>
                    <a:lnTo>
                      <a:pt x="399" y="24"/>
                    </a:lnTo>
                    <a:lnTo>
                      <a:pt x="409" y="20"/>
                    </a:lnTo>
                    <a:lnTo>
                      <a:pt x="424" y="19"/>
                    </a:lnTo>
                    <a:lnTo>
                      <a:pt x="444" y="22"/>
                    </a:lnTo>
                    <a:lnTo>
                      <a:pt x="454" y="24"/>
                    </a:lnTo>
                    <a:lnTo>
                      <a:pt x="464" y="28"/>
                    </a:lnTo>
                    <a:lnTo>
                      <a:pt x="475" y="33"/>
                    </a:lnTo>
                    <a:lnTo>
                      <a:pt x="483" y="39"/>
                    </a:lnTo>
                    <a:lnTo>
                      <a:pt x="491" y="45"/>
                    </a:lnTo>
                    <a:lnTo>
                      <a:pt x="499" y="51"/>
                    </a:lnTo>
                    <a:lnTo>
                      <a:pt x="506" y="58"/>
                    </a:lnTo>
                    <a:lnTo>
                      <a:pt x="512" y="65"/>
                    </a:lnTo>
                    <a:lnTo>
                      <a:pt x="517" y="72"/>
                    </a:lnTo>
                    <a:lnTo>
                      <a:pt x="522" y="78"/>
                    </a:lnTo>
                    <a:lnTo>
                      <a:pt x="525" y="85"/>
                    </a:lnTo>
                    <a:lnTo>
                      <a:pt x="529" y="89"/>
                    </a:lnTo>
                    <a:lnTo>
                      <a:pt x="532" y="94"/>
                    </a:lnTo>
                    <a:lnTo>
                      <a:pt x="534" y="98"/>
                    </a:lnTo>
                    <a:lnTo>
                      <a:pt x="535" y="100"/>
                    </a:lnTo>
                    <a:lnTo>
                      <a:pt x="535" y="101"/>
                    </a:lnTo>
                    <a:lnTo>
                      <a:pt x="536" y="103"/>
                    </a:lnTo>
                    <a:lnTo>
                      <a:pt x="537" y="106"/>
                    </a:lnTo>
                    <a:lnTo>
                      <a:pt x="538" y="110"/>
                    </a:lnTo>
                    <a:lnTo>
                      <a:pt x="539" y="115"/>
                    </a:lnTo>
                    <a:lnTo>
                      <a:pt x="540" y="121"/>
                    </a:lnTo>
                    <a:lnTo>
                      <a:pt x="542" y="128"/>
                    </a:lnTo>
                    <a:lnTo>
                      <a:pt x="542" y="134"/>
                    </a:lnTo>
                    <a:lnTo>
                      <a:pt x="543" y="142"/>
                    </a:lnTo>
                    <a:lnTo>
                      <a:pt x="543" y="151"/>
                    </a:lnTo>
                    <a:lnTo>
                      <a:pt x="543" y="160"/>
                    </a:lnTo>
                    <a:lnTo>
                      <a:pt x="542" y="169"/>
                    </a:lnTo>
                    <a:lnTo>
                      <a:pt x="540" y="178"/>
                    </a:lnTo>
                    <a:lnTo>
                      <a:pt x="538" y="189"/>
                    </a:lnTo>
                    <a:lnTo>
                      <a:pt x="535" y="198"/>
                    </a:lnTo>
                    <a:lnTo>
                      <a:pt x="531" y="208"/>
                    </a:lnTo>
                    <a:lnTo>
                      <a:pt x="527" y="217"/>
                    </a:lnTo>
                    <a:lnTo>
                      <a:pt x="523" y="228"/>
                    </a:lnTo>
                    <a:lnTo>
                      <a:pt x="520" y="237"/>
                    </a:lnTo>
                    <a:lnTo>
                      <a:pt x="516" y="246"/>
                    </a:lnTo>
                    <a:lnTo>
                      <a:pt x="514" y="254"/>
                    </a:lnTo>
                    <a:lnTo>
                      <a:pt x="512" y="262"/>
                    </a:lnTo>
                    <a:lnTo>
                      <a:pt x="510" y="272"/>
                    </a:lnTo>
                    <a:lnTo>
                      <a:pt x="509" y="278"/>
                    </a:lnTo>
                    <a:lnTo>
                      <a:pt x="507" y="285"/>
                    </a:lnTo>
                    <a:lnTo>
                      <a:pt x="507" y="291"/>
                    </a:lnTo>
                    <a:lnTo>
                      <a:pt x="506" y="297"/>
                    </a:lnTo>
                    <a:lnTo>
                      <a:pt x="505" y="301"/>
                    </a:lnTo>
                    <a:lnTo>
                      <a:pt x="505" y="305"/>
                    </a:lnTo>
                    <a:lnTo>
                      <a:pt x="505" y="308"/>
                    </a:lnTo>
                    <a:lnTo>
                      <a:pt x="505" y="310"/>
                    </a:lnTo>
                    <a:lnTo>
                      <a:pt x="505" y="311"/>
                    </a:lnTo>
                    <a:lnTo>
                      <a:pt x="505" y="308"/>
                    </a:lnTo>
                    <a:lnTo>
                      <a:pt x="504" y="306"/>
                    </a:lnTo>
                    <a:lnTo>
                      <a:pt x="504" y="300"/>
                    </a:lnTo>
                    <a:lnTo>
                      <a:pt x="502" y="293"/>
                    </a:lnTo>
                    <a:lnTo>
                      <a:pt x="502" y="285"/>
                    </a:lnTo>
                    <a:lnTo>
                      <a:pt x="501" y="276"/>
                    </a:lnTo>
                    <a:lnTo>
                      <a:pt x="500" y="267"/>
                    </a:lnTo>
                    <a:lnTo>
                      <a:pt x="499" y="255"/>
                    </a:lnTo>
                    <a:lnTo>
                      <a:pt x="497" y="246"/>
                    </a:lnTo>
                    <a:lnTo>
                      <a:pt x="495" y="236"/>
                    </a:lnTo>
                    <a:lnTo>
                      <a:pt x="493" y="225"/>
                    </a:lnTo>
                    <a:lnTo>
                      <a:pt x="490" y="217"/>
                    </a:lnTo>
                    <a:lnTo>
                      <a:pt x="486" y="209"/>
                    </a:lnTo>
                    <a:lnTo>
                      <a:pt x="484" y="204"/>
                    </a:lnTo>
                    <a:lnTo>
                      <a:pt x="479" y="199"/>
                    </a:lnTo>
                    <a:lnTo>
                      <a:pt x="475" y="195"/>
                    </a:lnTo>
                    <a:lnTo>
                      <a:pt x="467" y="191"/>
                    </a:lnTo>
                    <a:lnTo>
                      <a:pt x="459" y="184"/>
                    </a:lnTo>
                    <a:lnTo>
                      <a:pt x="452" y="175"/>
                    </a:lnTo>
                    <a:lnTo>
                      <a:pt x="447" y="166"/>
                    </a:lnTo>
                    <a:lnTo>
                      <a:pt x="442" y="156"/>
                    </a:lnTo>
                    <a:lnTo>
                      <a:pt x="438" y="148"/>
                    </a:lnTo>
                    <a:lnTo>
                      <a:pt x="437" y="142"/>
                    </a:lnTo>
                    <a:lnTo>
                      <a:pt x="436" y="140"/>
                    </a:lnTo>
                    <a:lnTo>
                      <a:pt x="403" y="152"/>
                    </a:lnTo>
                    <a:lnTo>
                      <a:pt x="371" y="132"/>
                    </a:lnTo>
                    <a:lnTo>
                      <a:pt x="370" y="133"/>
                    </a:lnTo>
                    <a:lnTo>
                      <a:pt x="366" y="138"/>
                    </a:lnTo>
                    <a:lnTo>
                      <a:pt x="360" y="145"/>
                    </a:lnTo>
                    <a:lnTo>
                      <a:pt x="351" y="153"/>
                    </a:lnTo>
                    <a:lnTo>
                      <a:pt x="342" y="163"/>
                    </a:lnTo>
                    <a:lnTo>
                      <a:pt x="331" y="174"/>
                    </a:lnTo>
                    <a:lnTo>
                      <a:pt x="318" y="184"/>
                    </a:lnTo>
                    <a:lnTo>
                      <a:pt x="304" y="195"/>
                    </a:lnTo>
                    <a:lnTo>
                      <a:pt x="289" y="207"/>
                    </a:lnTo>
                    <a:lnTo>
                      <a:pt x="274" y="216"/>
                    </a:lnTo>
                    <a:lnTo>
                      <a:pt x="259" y="225"/>
                    </a:lnTo>
                    <a:lnTo>
                      <a:pt x="244" y="232"/>
                    </a:lnTo>
                    <a:lnTo>
                      <a:pt x="229" y="238"/>
                    </a:lnTo>
                    <a:lnTo>
                      <a:pt x="214" y="240"/>
                    </a:lnTo>
                    <a:lnTo>
                      <a:pt x="201" y="239"/>
                    </a:lnTo>
                    <a:lnTo>
                      <a:pt x="189" y="236"/>
                    </a:lnTo>
                    <a:lnTo>
                      <a:pt x="177" y="230"/>
                    </a:lnTo>
                    <a:lnTo>
                      <a:pt x="166" y="228"/>
                    </a:lnTo>
                    <a:lnTo>
                      <a:pt x="154" y="227"/>
                    </a:lnTo>
                    <a:lnTo>
                      <a:pt x="144" y="228"/>
                    </a:lnTo>
                    <a:lnTo>
                      <a:pt x="135" y="229"/>
                    </a:lnTo>
                    <a:lnTo>
                      <a:pt x="126" y="232"/>
                    </a:lnTo>
                    <a:lnTo>
                      <a:pt x="116" y="235"/>
                    </a:lnTo>
                    <a:lnTo>
                      <a:pt x="108" y="239"/>
                    </a:lnTo>
                    <a:lnTo>
                      <a:pt x="101" y="244"/>
                    </a:lnTo>
                    <a:lnTo>
                      <a:pt x="96" y="248"/>
                    </a:lnTo>
                    <a:lnTo>
                      <a:pt x="90" y="253"/>
                    </a:lnTo>
                    <a:lnTo>
                      <a:pt x="85" y="258"/>
                    </a:lnTo>
                    <a:lnTo>
                      <a:pt x="82" y="262"/>
                    </a:lnTo>
                    <a:lnTo>
                      <a:pt x="80" y="265"/>
                    </a:lnTo>
                    <a:lnTo>
                      <a:pt x="77" y="267"/>
                    </a:lnTo>
                    <a:lnTo>
                      <a:pt x="93" y="371"/>
                    </a:lnTo>
                    <a:lnTo>
                      <a:pt x="92" y="371"/>
                    </a:lnTo>
                    <a:lnTo>
                      <a:pt x="89" y="368"/>
                    </a:lnTo>
                    <a:lnTo>
                      <a:pt x="84" y="366"/>
                    </a:lnTo>
                    <a:lnTo>
                      <a:pt x="77" y="361"/>
                    </a:lnTo>
                    <a:lnTo>
                      <a:pt x="69" y="357"/>
                    </a:lnTo>
                    <a:lnTo>
                      <a:pt x="61" y="352"/>
                    </a:lnTo>
                    <a:lnTo>
                      <a:pt x="52" y="345"/>
                    </a:lnTo>
                    <a:lnTo>
                      <a:pt x="44" y="338"/>
                    </a:lnTo>
                    <a:lnTo>
                      <a:pt x="35" y="331"/>
                    </a:lnTo>
                    <a:lnTo>
                      <a:pt x="27" y="324"/>
                    </a:lnTo>
                    <a:lnTo>
                      <a:pt x="18" y="316"/>
                    </a:lnTo>
                    <a:lnTo>
                      <a:pt x="12" y="308"/>
                    </a:lnTo>
                    <a:lnTo>
                      <a:pt x="6" y="301"/>
                    </a:lnTo>
                    <a:lnTo>
                      <a:pt x="1" y="293"/>
                    </a:lnTo>
                    <a:lnTo>
                      <a:pt x="0" y="286"/>
                    </a:lnTo>
                    <a:lnTo>
                      <a:pt x="0" y="280"/>
                    </a:lnTo>
                    <a:lnTo>
                      <a:pt x="1" y="273"/>
                    </a:lnTo>
                    <a:lnTo>
                      <a:pt x="2" y="265"/>
                    </a:lnTo>
                    <a:lnTo>
                      <a:pt x="3" y="257"/>
                    </a:lnTo>
                    <a:lnTo>
                      <a:pt x="5" y="248"/>
                    </a:lnTo>
                    <a:lnTo>
                      <a:pt x="7" y="239"/>
                    </a:lnTo>
                    <a:lnTo>
                      <a:pt x="8" y="230"/>
                    </a:lnTo>
                    <a:lnTo>
                      <a:pt x="9" y="221"/>
                    </a:lnTo>
                    <a:lnTo>
                      <a:pt x="12" y="213"/>
                    </a:lnTo>
                    <a:lnTo>
                      <a:pt x="13" y="204"/>
                    </a:lnTo>
                    <a:lnTo>
                      <a:pt x="15" y="195"/>
                    </a:lnTo>
                    <a:lnTo>
                      <a:pt x="17" y="187"/>
                    </a:lnTo>
                    <a:lnTo>
                      <a:pt x="20" y="180"/>
                    </a:lnTo>
                    <a:lnTo>
                      <a:pt x="22" y="174"/>
                    </a:lnTo>
                    <a:lnTo>
                      <a:pt x="25" y="168"/>
                    </a:lnTo>
                    <a:lnTo>
                      <a:pt x="28" y="163"/>
                    </a:lnTo>
                    <a:lnTo>
                      <a:pt x="32" y="160"/>
                    </a:lnTo>
                    <a:lnTo>
                      <a:pt x="35" y="156"/>
                    </a:lnTo>
                    <a:lnTo>
                      <a:pt x="37" y="153"/>
                    </a:lnTo>
                    <a:lnTo>
                      <a:pt x="39" y="148"/>
                    </a:lnTo>
                    <a:lnTo>
                      <a:pt x="40" y="144"/>
                    </a:lnTo>
                    <a:lnTo>
                      <a:pt x="42" y="138"/>
                    </a:lnTo>
                    <a:lnTo>
                      <a:pt x="42" y="132"/>
                    </a:lnTo>
                    <a:lnTo>
                      <a:pt x="43" y="126"/>
                    </a:lnTo>
                    <a:lnTo>
                      <a:pt x="44" y="121"/>
                    </a:lnTo>
                    <a:lnTo>
                      <a:pt x="45" y="115"/>
                    </a:lnTo>
                    <a:lnTo>
                      <a:pt x="46" y="108"/>
                    </a:lnTo>
                    <a:lnTo>
                      <a:pt x="48" y="101"/>
                    </a:lnTo>
                    <a:lnTo>
                      <a:pt x="50" y="94"/>
                    </a:lnTo>
                    <a:lnTo>
                      <a:pt x="53" y="87"/>
                    </a:lnTo>
                    <a:lnTo>
                      <a:pt x="58" y="81"/>
                    </a:lnTo>
                    <a:lnTo>
                      <a:pt x="62" y="75"/>
                    </a:lnTo>
                    <a:lnTo>
                      <a:pt x="69" y="69"/>
                    </a:lnTo>
                    <a:lnTo>
                      <a:pt x="77" y="63"/>
                    </a:lnTo>
                    <a:lnTo>
                      <a:pt x="88" y="56"/>
                    </a:lnTo>
                    <a:lnTo>
                      <a:pt x="99" y="50"/>
                    </a:lnTo>
                    <a:lnTo>
                      <a:pt x="113" y="43"/>
                    </a:lnTo>
                    <a:lnTo>
                      <a:pt x="127" y="38"/>
                    </a:lnTo>
                    <a:lnTo>
                      <a:pt x="142" y="32"/>
                    </a:lnTo>
                    <a:lnTo>
                      <a:pt x="157" y="25"/>
                    </a:lnTo>
                    <a:lnTo>
                      <a:pt x="173" y="20"/>
                    </a:lnTo>
                    <a:lnTo>
                      <a:pt x="189" y="15"/>
                    </a:lnTo>
                    <a:lnTo>
                      <a:pt x="205" y="11"/>
                    </a:lnTo>
                    <a:lnTo>
                      <a:pt x="221" y="7"/>
                    </a:lnTo>
                    <a:lnTo>
                      <a:pt x="237" y="4"/>
                    </a:lnTo>
                    <a:lnTo>
                      <a:pt x="252" y="2"/>
                    </a:lnTo>
                    <a:lnTo>
                      <a:pt x="267" y="1"/>
                    </a:lnTo>
                    <a:lnTo>
                      <a:pt x="280" y="0"/>
                    </a:lnTo>
                    <a:lnTo>
                      <a:pt x="293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118">
                <a:extLst>
                  <a:ext uri="{FF2B5EF4-FFF2-40B4-BE49-F238E27FC236}">
                    <a16:creationId xmlns:a16="http://schemas.microsoft.com/office/drawing/2014/main" id="{7E20FA0D-7D0F-4B7B-84EC-47A3B0067C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" y="1056"/>
                <a:ext cx="63" cy="37"/>
              </a:xfrm>
              <a:custGeom>
                <a:avLst/>
                <a:gdLst>
                  <a:gd name="T0" fmla="*/ 17 w 95"/>
                  <a:gd name="T1" fmla="*/ 9 h 57"/>
                  <a:gd name="T2" fmla="*/ 18 w 95"/>
                  <a:gd name="T3" fmla="*/ 8 h 57"/>
                  <a:gd name="T4" fmla="*/ 18 w 95"/>
                  <a:gd name="T5" fmla="*/ 8 h 57"/>
                  <a:gd name="T6" fmla="*/ 18 w 95"/>
                  <a:gd name="T7" fmla="*/ 8 h 57"/>
                  <a:gd name="T8" fmla="*/ 18 w 95"/>
                  <a:gd name="T9" fmla="*/ 8 h 57"/>
                  <a:gd name="T10" fmla="*/ 17 w 95"/>
                  <a:gd name="T11" fmla="*/ 8 h 57"/>
                  <a:gd name="T12" fmla="*/ 17 w 95"/>
                  <a:gd name="T13" fmla="*/ 6 h 57"/>
                  <a:gd name="T14" fmla="*/ 15 w 95"/>
                  <a:gd name="T15" fmla="*/ 6 h 57"/>
                  <a:gd name="T16" fmla="*/ 15 w 95"/>
                  <a:gd name="T17" fmla="*/ 5 h 57"/>
                  <a:gd name="T18" fmla="*/ 14 w 95"/>
                  <a:gd name="T19" fmla="*/ 5 h 57"/>
                  <a:gd name="T20" fmla="*/ 13 w 95"/>
                  <a:gd name="T21" fmla="*/ 4 h 57"/>
                  <a:gd name="T22" fmla="*/ 11 w 95"/>
                  <a:gd name="T23" fmla="*/ 3 h 57"/>
                  <a:gd name="T24" fmla="*/ 9 w 95"/>
                  <a:gd name="T25" fmla="*/ 3 h 57"/>
                  <a:gd name="T26" fmla="*/ 8 w 95"/>
                  <a:gd name="T27" fmla="*/ 2 h 57"/>
                  <a:gd name="T28" fmla="*/ 6 w 95"/>
                  <a:gd name="T29" fmla="*/ 1 h 57"/>
                  <a:gd name="T30" fmla="*/ 5 w 95"/>
                  <a:gd name="T31" fmla="*/ 1 h 57"/>
                  <a:gd name="T32" fmla="*/ 2 w 95"/>
                  <a:gd name="T33" fmla="*/ 1 h 57"/>
                  <a:gd name="T34" fmla="*/ 1 w 95"/>
                  <a:gd name="T35" fmla="*/ 0 h 57"/>
                  <a:gd name="T36" fmla="*/ 0 w 95"/>
                  <a:gd name="T37" fmla="*/ 1 h 57"/>
                  <a:gd name="T38" fmla="*/ 2 w 95"/>
                  <a:gd name="T39" fmla="*/ 2 h 57"/>
                  <a:gd name="T40" fmla="*/ 4 w 95"/>
                  <a:gd name="T41" fmla="*/ 2 h 57"/>
                  <a:gd name="T42" fmla="*/ 6 w 95"/>
                  <a:gd name="T43" fmla="*/ 3 h 57"/>
                  <a:gd name="T44" fmla="*/ 7 w 95"/>
                  <a:gd name="T45" fmla="*/ 3 h 57"/>
                  <a:gd name="T46" fmla="*/ 9 w 95"/>
                  <a:gd name="T47" fmla="*/ 4 h 57"/>
                  <a:gd name="T48" fmla="*/ 11 w 95"/>
                  <a:gd name="T49" fmla="*/ 4 h 57"/>
                  <a:gd name="T50" fmla="*/ 12 w 95"/>
                  <a:gd name="T51" fmla="*/ 5 h 57"/>
                  <a:gd name="T52" fmla="*/ 13 w 95"/>
                  <a:gd name="T53" fmla="*/ 6 h 57"/>
                  <a:gd name="T54" fmla="*/ 14 w 95"/>
                  <a:gd name="T55" fmla="*/ 6 h 57"/>
                  <a:gd name="T56" fmla="*/ 15 w 95"/>
                  <a:gd name="T57" fmla="*/ 6 h 57"/>
                  <a:gd name="T58" fmla="*/ 15 w 95"/>
                  <a:gd name="T59" fmla="*/ 8 h 57"/>
                  <a:gd name="T60" fmla="*/ 17 w 95"/>
                  <a:gd name="T61" fmla="*/ 8 h 57"/>
                  <a:gd name="T62" fmla="*/ 17 w 95"/>
                  <a:gd name="T63" fmla="*/ 8 h 57"/>
                  <a:gd name="T64" fmla="*/ 17 w 95"/>
                  <a:gd name="T65" fmla="*/ 9 h 57"/>
                  <a:gd name="T66" fmla="*/ 17 w 95"/>
                  <a:gd name="T67" fmla="*/ 9 h 57"/>
                  <a:gd name="T68" fmla="*/ 17 w 95"/>
                  <a:gd name="T69" fmla="*/ 9 h 57"/>
                  <a:gd name="T70" fmla="*/ 19 w 95"/>
                  <a:gd name="T71" fmla="*/ 9 h 57"/>
                  <a:gd name="T72" fmla="*/ 17 w 95"/>
                  <a:gd name="T73" fmla="*/ 9 h 57"/>
                  <a:gd name="T74" fmla="*/ 19 w 95"/>
                  <a:gd name="T75" fmla="*/ 10 h 57"/>
                  <a:gd name="T76" fmla="*/ 19 w 95"/>
                  <a:gd name="T77" fmla="*/ 9 h 57"/>
                  <a:gd name="T78" fmla="*/ 17 w 95"/>
                  <a:gd name="T79" fmla="*/ 9 h 5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5" h="57">
                    <a:moveTo>
                      <a:pt x="88" y="49"/>
                    </a:moveTo>
                    <a:lnTo>
                      <a:pt x="94" y="46"/>
                    </a:lnTo>
                    <a:lnTo>
                      <a:pt x="93" y="45"/>
                    </a:lnTo>
                    <a:lnTo>
                      <a:pt x="93" y="44"/>
                    </a:lnTo>
                    <a:lnTo>
                      <a:pt x="91" y="43"/>
                    </a:lnTo>
                    <a:lnTo>
                      <a:pt x="88" y="41"/>
                    </a:lnTo>
                    <a:lnTo>
                      <a:pt x="85" y="37"/>
                    </a:lnTo>
                    <a:lnTo>
                      <a:pt x="80" y="34"/>
                    </a:lnTo>
                    <a:lnTo>
                      <a:pt x="76" y="30"/>
                    </a:lnTo>
                    <a:lnTo>
                      <a:pt x="70" y="27"/>
                    </a:lnTo>
                    <a:lnTo>
                      <a:pt x="64" y="23"/>
                    </a:lnTo>
                    <a:lnTo>
                      <a:pt x="56" y="19"/>
                    </a:lnTo>
                    <a:lnTo>
                      <a:pt x="49" y="15"/>
                    </a:lnTo>
                    <a:lnTo>
                      <a:pt x="40" y="12"/>
                    </a:lnTo>
                    <a:lnTo>
                      <a:pt x="32" y="8"/>
                    </a:lnTo>
                    <a:lnTo>
                      <a:pt x="23" y="5"/>
                    </a:lnTo>
                    <a:lnTo>
                      <a:pt x="11" y="3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10" y="10"/>
                    </a:lnTo>
                    <a:lnTo>
                      <a:pt x="20" y="12"/>
                    </a:lnTo>
                    <a:lnTo>
                      <a:pt x="30" y="14"/>
                    </a:lnTo>
                    <a:lnTo>
                      <a:pt x="39" y="18"/>
                    </a:lnTo>
                    <a:lnTo>
                      <a:pt x="47" y="21"/>
                    </a:lnTo>
                    <a:lnTo>
                      <a:pt x="54" y="25"/>
                    </a:lnTo>
                    <a:lnTo>
                      <a:pt x="61" y="28"/>
                    </a:lnTo>
                    <a:lnTo>
                      <a:pt x="66" y="33"/>
                    </a:lnTo>
                    <a:lnTo>
                      <a:pt x="72" y="36"/>
                    </a:lnTo>
                    <a:lnTo>
                      <a:pt x="77" y="39"/>
                    </a:lnTo>
                    <a:lnTo>
                      <a:pt x="80" y="42"/>
                    </a:lnTo>
                    <a:lnTo>
                      <a:pt x="84" y="45"/>
                    </a:lnTo>
                    <a:lnTo>
                      <a:pt x="86" y="48"/>
                    </a:lnTo>
                    <a:lnTo>
                      <a:pt x="88" y="49"/>
                    </a:lnTo>
                    <a:lnTo>
                      <a:pt x="88" y="50"/>
                    </a:lnTo>
                    <a:lnTo>
                      <a:pt x="89" y="51"/>
                    </a:lnTo>
                    <a:lnTo>
                      <a:pt x="95" y="49"/>
                    </a:lnTo>
                    <a:lnTo>
                      <a:pt x="89" y="51"/>
                    </a:lnTo>
                    <a:lnTo>
                      <a:pt x="95" y="57"/>
                    </a:lnTo>
                    <a:lnTo>
                      <a:pt x="95" y="49"/>
                    </a:lnTo>
                    <a:lnTo>
                      <a:pt x="88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119">
                <a:extLst>
                  <a:ext uri="{FF2B5EF4-FFF2-40B4-BE49-F238E27FC236}">
                    <a16:creationId xmlns:a16="http://schemas.microsoft.com/office/drawing/2014/main" id="{FC591EC9-7BE8-495F-917C-BEDAB54595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5" y="1068"/>
                <a:ext cx="41" cy="20"/>
              </a:xfrm>
              <a:custGeom>
                <a:avLst/>
                <a:gdLst>
                  <a:gd name="T0" fmla="*/ 11 w 64"/>
                  <a:gd name="T1" fmla="*/ 1 h 30"/>
                  <a:gd name="T2" fmla="*/ 11 w 64"/>
                  <a:gd name="T3" fmla="*/ 1 h 30"/>
                  <a:gd name="T4" fmla="*/ 8 w 64"/>
                  <a:gd name="T5" fmla="*/ 0 h 30"/>
                  <a:gd name="T6" fmla="*/ 5 w 64"/>
                  <a:gd name="T7" fmla="*/ 1 h 30"/>
                  <a:gd name="T8" fmla="*/ 3 w 64"/>
                  <a:gd name="T9" fmla="*/ 1 h 30"/>
                  <a:gd name="T10" fmla="*/ 1 w 64"/>
                  <a:gd name="T11" fmla="*/ 2 h 30"/>
                  <a:gd name="T12" fmla="*/ 1 w 64"/>
                  <a:gd name="T13" fmla="*/ 3 h 30"/>
                  <a:gd name="T14" fmla="*/ 1 w 64"/>
                  <a:gd name="T15" fmla="*/ 5 h 30"/>
                  <a:gd name="T16" fmla="*/ 0 w 64"/>
                  <a:gd name="T17" fmla="*/ 5 h 30"/>
                  <a:gd name="T18" fmla="*/ 0 w 64"/>
                  <a:gd name="T19" fmla="*/ 6 h 30"/>
                  <a:gd name="T20" fmla="*/ 1 w 64"/>
                  <a:gd name="T21" fmla="*/ 6 h 30"/>
                  <a:gd name="T22" fmla="*/ 1 w 64"/>
                  <a:gd name="T23" fmla="*/ 6 h 30"/>
                  <a:gd name="T24" fmla="*/ 1 w 64"/>
                  <a:gd name="T25" fmla="*/ 5 h 30"/>
                  <a:gd name="T26" fmla="*/ 2 w 64"/>
                  <a:gd name="T27" fmla="*/ 4 h 30"/>
                  <a:gd name="T28" fmla="*/ 2 w 64"/>
                  <a:gd name="T29" fmla="*/ 3 h 30"/>
                  <a:gd name="T30" fmla="*/ 3 w 64"/>
                  <a:gd name="T31" fmla="*/ 2 h 30"/>
                  <a:gd name="T32" fmla="*/ 5 w 64"/>
                  <a:gd name="T33" fmla="*/ 1 h 30"/>
                  <a:gd name="T34" fmla="*/ 8 w 64"/>
                  <a:gd name="T35" fmla="*/ 1 h 30"/>
                  <a:gd name="T36" fmla="*/ 11 w 64"/>
                  <a:gd name="T37" fmla="*/ 2 h 30"/>
                  <a:gd name="T38" fmla="*/ 11 w 64"/>
                  <a:gd name="T39" fmla="*/ 2 h 30"/>
                  <a:gd name="T40" fmla="*/ 11 w 64"/>
                  <a:gd name="T41" fmla="*/ 1 h 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64" h="30">
                    <a:moveTo>
                      <a:pt x="64" y="2"/>
                    </a:moveTo>
                    <a:lnTo>
                      <a:pt x="64" y="2"/>
                    </a:lnTo>
                    <a:lnTo>
                      <a:pt x="44" y="0"/>
                    </a:lnTo>
                    <a:lnTo>
                      <a:pt x="28" y="1"/>
                    </a:lnTo>
                    <a:lnTo>
                      <a:pt x="16" y="4"/>
                    </a:lnTo>
                    <a:lnTo>
                      <a:pt x="8" y="10"/>
                    </a:lnTo>
                    <a:lnTo>
                      <a:pt x="4" y="17"/>
                    </a:lnTo>
                    <a:lnTo>
                      <a:pt x="1" y="23"/>
                    </a:lnTo>
                    <a:lnTo>
                      <a:pt x="0" y="27"/>
                    </a:lnTo>
                    <a:lnTo>
                      <a:pt x="0" y="30"/>
                    </a:lnTo>
                    <a:lnTo>
                      <a:pt x="7" y="30"/>
                    </a:lnTo>
                    <a:lnTo>
                      <a:pt x="7" y="29"/>
                    </a:lnTo>
                    <a:lnTo>
                      <a:pt x="7" y="25"/>
                    </a:lnTo>
                    <a:lnTo>
                      <a:pt x="9" y="20"/>
                    </a:lnTo>
                    <a:lnTo>
                      <a:pt x="13" y="15"/>
                    </a:lnTo>
                    <a:lnTo>
                      <a:pt x="20" y="10"/>
                    </a:lnTo>
                    <a:lnTo>
                      <a:pt x="29" y="7"/>
                    </a:lnTo>
                    <a:lnTo>
                      <a:pt x="44" y="7"/>
                    </a:lnTo>
                    <a:lnTo>
                      <a:pt x="62" y="9"/>
                    </a:lnTo>
                    <a:lnTo>
                      <a:pt x="64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120">
                <a:extLst>
                  <a:ext uri="{FF2B5EF4-FFF2-40B4-BE49-F238E27FC236}">
                    <a16:creationId xmlns:a16="http://schemas.microsoft.com/office/drawing/2014/main" id="{9637BE8A-B465-4B92-8E9D-653BD5E07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5" y="1070"/>
                <a:ext cx="65" cy="57"/>
              </a:xfrm>
              <a:custGeom>
                <a:avLst/>
                <a:gdLst>
                  <a:gd name="T0" fmla="*/ 20 w 96"/>
                  <a:gd name="T1" fmla="*/ 18 h 84"/>
                  <a:gd name="T2" fmla="*/ 20 w 96"/>
                  <a:gd name="T3" fmla="*/ 17 h 84"/>
                  <a:gd name="T4" fmla="*/ 20 w 96"/>
                  <a:gd name="T5" fmla="*/ 17 h 84"/>
                  <a:gd name="T6" fmla="*/ 20 w 96"/>
                  <a:gd name="T7" fmla="*/ 16 h 84"/>
                  <a:gd name="T8" fmla="*/ 20 w 96"/>
                  <a:gd name="T9" fmla="*/ 16 h 84"/>
                  <a:gd name="T10" fmla="*/ 19 w 96"/>
                  <a:gd name="T11" fmla="*/ 15 h 84"/>
                  <a:gd name="T12" fmla="*/ 18 w 96"/>
                  <a:gd name="T13" fmla="*/ 14 h 84"/>
                  <a:gd name="T14" fmla="*/ 18 w 96"/>
                  <a:gd name="T15" fmla="*/ 12 h 84"/>
                  <a:gd name="T16" fmla="*/ 16 w 96"/>
                  <a:gd name="T17" fmla="*/ 11 h 84"/>
                  <a:gd name="T18" fmla="*/ 15 w 96"/>
                  <a:gd name="T19" fmla="*/ 10 h 84"/>
                  <a:gd name="T20" fmla="*/ 14 w 96"/>
                  <a:gd name="T21" fmla="*/ 8 h 84"/>
                  <a:gd name="T22" fmla="*/ 12 w 96"/>
                  <a:gd name="T23" fmla="*/ 7 h 84"/>
                  <a:gd name="T24" fmla="*/ 11 w 96"/>
                  <a:gd name="T25" fmla="*/ 5 h 84"/>
                  <a:gd name="T26" fmla="*/ 9 w 96"/>
                  <a:gd name="T27" fmla="*/ 3 h 84"/>
                  <a:gd name="T28" fmla="*/ 7 w 96"/>
                  <a:gd name="T29" fmla="*/ 3 h 84"/>
                  <a:gd name="T30" fmla="*/ 5 w 96"/>
                  <a:gd name="T31" fmla="*/ 1 h 84"/>
                  <a:gd name="T32" fmla="*/ 3 w 96"/>
                  <a:gd name="T33" fmla="*/ 1 h 84"/>
                  <a:gd name="T34" fmla="*/ 1 w 96"/>
                  <a:gd name="T35" fmla="*/ 0 h 84"/>
                  <a:gd name="T36" fmla="*/ 0 w 96"/>
                  <a:gd name="T37" fmla="*/ 1 h 84"/>
                  <a:gd name="T38" fmla="*/ 2 w 96"/>
                  <a:gd name="T39" fmla="*/ 2 h 84"/>
                  <a:gd name="T40" fmla="*/ 4 w 96"/>
                  <a:gd name="T41" fmla="*/ 3 h 84"/>
                  <a:gd name="T42" fmla="*/ 6 w 96"/>
                  <a:gd name="T43" fmla="*/ 3 h 84"/>
                  <a:gd name="T44" fmla="*/ 8 w 96"/>
                  <a:gd name="T45" fmla="*/ 5 h 84"/>
                  <a:gd name="T46" fmla="*/ 10 w 96"/>
                  <a:gd name="T47" fmla="*/ 7 h 84"/>
                  <a:gd name="T48" fmla="*/ 12 w 96"/>
                  <a:gd name="T49" fmla="*/ 7 h 84"/>
                  <a:gd name="T50" fmla="*/ 13 w 96"/>
                  <a:gd name="T51" fmla="*/ 10 h 84"/>
                  <a:gd name="T52" fmla="*/ 14 w 96"/>
                  <a:gd name="T53" fmla="*/ 11 h 84"/>
                  <a:gd name="T54" fmla="*/ 15 w 96"/>
                  <a:gd name="T55" fmla="*/ 12 h 84"/>
                  <a:gd name="T56" fmla="*/ 16 w 96"/>
                  <a:gd name="T57" fmla="*/ 14 h 84"/>
                  <a:gd name="T58" fmla="*/ 17 w 96"/>
                  <a:gd name="T59" fmla="*/ 14 h 84"/>
                  <a:gd name="T60" fmla="*/ 18 w 96"/>
                  <a:gd name="T61" fmla="*/ 16 h 84"/>
                  <a:gd name="T62" fmla="*/ 18 w 96"/>
                  <a:gd name="T63" fmla="*/ 16 h 84"/>
                  <a:gd name="T64" fmla="*/ 19 w 96"/>
                  <a:gd name="T65" fmla="*/ 17 h 84"/>
                  <a:gd name="T66" fmla="*/ 19 w 96"/>
                  <a:gd name="T67" fmla="*/ 18 h 84"/>
                  <a:gd name="T68" fmla="*/ 19 w 96"/>
                  <a:gd name="T69" fmla="*/ 18 h 84"/>
                  <a:gd name="T70" fmla="*/ 19 w 96"/>
                  <a:gd name="T71" fmla="*/ 18 h 84"/>
                  <a:gd name="T72" fmla="*/ 20 w 96"/>
                  <a:gd name="T73" fmla="*/ 18 h 84"/>
                  <a:gd name="T74" fmla="*/ 20 w 96"/>
                  <a:gd name="T75" fmla="*/ 17 h 84"/>
                  <a:gd name="T76" fmla="*/ 20 w 96"/>
                  <a:gd name="T77" fmla="*/ 17 h 84"/>
                  <a:gd name="T78" fmla="*/ 20 w 96"/>
                  <a:gd name="T79" fmla="*/ 18 h 8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6" h="84">
                    <a:moveTo>
                      <a:pt x="96" y="82"/>
                    </a:moveTo>
                    <a:lnTo>
                      <a:pt x="96" y="81"/>
                    </a:lnTo>
                    <a:lnTo>
                      <a:pt x="95" y="81"/>
                    </a:lnTo>
                    <a:lnTo>
                      <a:pt x="95" y="78"/>
                    </a:lnTo>
                    <a:lnTo>
                      <a:pt x="93" y="74"/>
                    </a:lnTo>
                    <a:lnTo>
                      <a:pt x="90" y="70"/>
                    </a:lnTo>
                    <a:lnTo>
                      <a:pt x="87" y="65"/>
                    </a:lnTo>
                    <a:lnTo>
                      <a:pt x="82" y="59"/>
                    </a:lnTo>
                    <a:lnTo>
                      <a:pt x="78" y="52"/>
                    </a:lnTo>
                    <a:lnTo>
                      <a:pt x="72" y="45"/>
                    </a:lnTo>
                    <a:lnTo>
                      <a:pt x="66" y="38"/>
                    </a:lnTo>
                    <a:lnTo>
                      <a:pt x="59" y="31"/>
                    </a:lnTo>
                    <a:lnTo>
                      <a:pt x="51" y="24"/>
                    </a:lnTo>
                    <a:lnTo>
                      <a:pt x="43" y="18"/>
                    </a:lnTo>
                    <a:lnTo>
                      <a:pt x="34" y="13"/>
                    </a:lnTo>
                    <a:lnTo>
                      <a:pt x="24" y="7"/>
                    </a:lnTo>
                    <a:lnTo>
                      <a:pt x="13" y="2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2" y="9"/>
                    </a:lnTo>
                    <a:lnTo>
                      <a:pt x="21" y="13"/>
                    </a:lnTo>
                    <a:lnTo>
                      <a:pt x="30" y="18"/>
                    </a:lnTo>
                    <a:lnTo>
                      <a:pt x="40" y="23"/>
                    </a:lnTo>
                    <a:lnTo>
                      <a:pt x="48" y="29"/>
                    </a:lnTo>
                    <a:lnTo>
                      <a:pt x="55" y="36"/>
                    </a:lnTo>
                    <a:lnTo>
                      <a:pt x="62" y="43"/>
                    </a:lnTo>
                    <a:lnTo>
                      <a:pt x="67" y="50"/>
                    </a:lnTo>
                    <a:lnTo>
                      <a:pt x="73" y="55"/>
                    </a:lnTo>
                    <a:lnTo>
                      <a:pt x="77" y="62"/>
                    </a:lnTo>
                    <a:lnTo>
                      <a:pt x="81" y="68"/>
                    </a:lnTo>
                    <a:lnTo>
                      <a:pt x="85" y="74"/>
                    </a:lnTo>
                    <a:lnTo>
                      <a:pt x="87" y="78"/>
                    </a:lnTo>
                    <a:lnTo>
                      <a:pt x="89" y="81"/>
                    </a:lnTo>
                    <a:lnTo>
                      <a:pt x="90" y="83"/>
                    </a:lnTo>
                    <a:lnTo>
                      <a:pt x="90" y="84"/>
                    </a:lnTo>
                    <a:lnTo>
                      <a:pt x="90" y="83"/>
                    </a:lnTo>
                    <a:lnTo>
                      <a:pt x="96" y="82"/>
                    </a:lnTo>
                    <a:lnTo>
                      <a:pt x="96" y="81"/>
                    </a:lnTo>
                    <a:lnTo>
                      <a:pt x="96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121">
                <a:extLst>
                  <a:ext uri="{FF2B5EF4-FFF2-40B4-BE49-F238E27FC236}">
                    <a16:creationId xmlns:a16="http://schemas.microsoft.com/office/drawing/2014/main" id="{D4D3C55D-AA82-42AB-B27C-D99CAC935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53" y="1124"/>
                <a:ext cx="12" cy="74"/>
              </a:xfrm>
              <a:custGeom>
                <a:avLst/>
                <a:gdLst>
                  <a:gd name="T0" fmla="*/ 1 w 18"/>
                  <a:gd name="T1" fmla="*/ 23 h 109"/>
                  <a:gd name="T2" fmla="*/ 1 w 18"/>
                  <a:gd name="T3" fmla="*/ 23 h 109"/>
                  <a:gd name="T4" fmla="*/ 2 w 18"/>
                  <a:gd name="T5" fmla="*/ 21 h 109"/>
                  <a:gd name="T6" fmla="*/ 3 w 18"/>
                  <a:gd name="T7" fmla="*/ 19 h 109"/>
                  <a:gd name="T8" fmla="*/ 3 w 18"/>
                  <a:gd name="T9" fmla="*/ 17 h 109"/>
                  <a:gd name="T10" fmla="*/ 3 w 18"/>
                  <a:gd name="T11" fmla="*/ 15 h 109"/>
                  <a:gd name="T12" fmla="*/ 3 w 18"/>
                  <a:gd name="T13" fmla="*/ 13 h 109"/>
                  <a:gd name="T14" fmla="*/ 3 w 18"/>
                  <a:gd name="T15" fmla="*/ 11 h 109"/>
                  <a:gd name="T16" fmla="*/ 3 w 18"/>
                  <a:gd name="T17" fmla="*/ 10 h 109"/>
                  <a:gd name="T18" fmla="*/ 3 w 18"/>
                  <a:gd name="T19" fmla="*/ 7 h 109"/>
                  <a:gd name="T20" fmla="*/ 3 w 18"/>
                  <a:gd name="T21" fmla="*/ 5 h 109"/>
                  <a:gd name="T22" fmla="*/ 3 w 18"/>
                  <a:gd name="T23" fmla="*/ 4 h 109"/>
                  <a:gd name="T24" fmla="*/ 3 w 18"/>
                  <a:gd name="T25" fmla="*/ 3 h 109"/>
                  <a:gd name="T26" fmla="*/ 3 w 18"/>
                  <a:gd name="T27" fmla="*/ 2 h 109"/>
                  <a:gd name="T28" fmla="*/ 2 w 18"/>
                  <a:gd name="T29" fmla="*/ 1 h 109"/>
                  <a:gd name="T30" fmla="*/ 2 w 18"/>
                  <a:gd name="T31" fmla="*/ 1 h 109"/>
                  <a:gd name="T32" fmla="*/ 2 w 18"/>
                  <a:gd name="T33" fmla="*/ 0 h 109"/>
                  <a:gd name="T34" fmla="*/ 2 w 18"/>
                  <a:gd name="T35" fmla="*/ 0 h 109"/>
                  <a:gd name="T36" fmla="*/ 1 w 18"/>
                  <a:gd name="T37" fmla="*/ 1 h 109"/>
                  <a:gd name="T38" fmla="*/ 1 w 18"/>
                  <a:gd name="T39" fmla="*/ 1 h 109"/>
                  <a:gd name="T40" fmla="*/ 1 w 18"/>
                  <a:gd name="T41" fmla="*/ 1 h 109"/>
                  <a:gd name="T42" fmla="*/ 1 w 18"/>
                  <a:gd name="T43" fmla="*/ 1 h 109"/>
                  <a:gd name="T44" fmla="*/ 1 w 18"/>
                  <a:gd name="T45" fmla="*/ 2 h 109"/>
                  <a:gd name="T46" fmla="*/ 1 w 18"/>
                  <a:gd name="T47" fmla="*/ 3 h 109"/>
                  <a:gd name="T48" fmla="*/ 2 w 18"/>
                  <a:gd name="T49" fmla="*/ 5 h 109"/>
                  <a:gd name="T50" fmla="*/ 2 w 18"/>
                  <a:gd name="T51" fmla="*/ 6 h 109"/>
                  <a:gd name="T52" fmla="*/ 2 w 18"/>
                  <a:gd name="T53" fmla="*/ 7 h 109"/>
                  <a:gd name="T54" fmla="*/ 2 w 18"/>
                  <a:gd name="T55" fmla="*/ 10 h 109"/>
                  <a:gd name="T56" fmla="*/ 2 w 18"/>
                  <a:gd name="T57" fmla="*/ 11 h 109"/>
                  <a:gd name="T58" fmla="*/ 2 w 18"/>
                  <a:gd name="T59" fmla="*/ 13 h 109"/>
                  <a:gd name="T60" fmla="*/ 2 w 18"/>
                  <a:gd name="T61" fmla="*/ 15 h 109"/>
                  <a:gd name="T62" fmla="*/ 2 w 18"/>
                  <a:gd name="T63" fmla="*/ 16 h 109"/>
                  <a:gd name="T64" fmla="*/ 1 w 18"/>
                  <a:gd name="T65" fmla="*/ 18 h 109"/>
                  <a:gd name="T66" fmla="*/ 1 w 18"/>
                  <a:gd name="T67" fmla="*/ 21 h 109"/>
                  <a:gd name="T68" fmla="*/ 0 w 18"/>
                  <a:gd name="T69" fmla="*/ 23 h 109"/>
                  <a:gd name="T70" fmla="*/ 0 w 18"/>
                  <a:gd name="T71" fmla="*/ 23 h 109"/>
                  <a:gd name="T72" fmla="*/ 1 w 18"/>
                  <a:gd name="T73" fmla="*/ 23 h 10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" h="109">
                    <a:moveTo>
                      <a:pt x="6" y="109"/>
                    </a:moveTo>
                    <a:lnTo>
                      <a:pt x="6" y="109"/>
                    </a:lnTo>
                    <a:lnTo>
                      <a:pt x="10" y="99"/>
                    </a:lnTo>
                    <a:lnTo>
                      <a:pt x="14" y="90"/>
                    </a:lnTo>
                    <a:lnTo>
                      <a:pt x="16" y="79"/>
                    </a:lnTo>
                    <a:lnTo>
                      <a:pt x="17" y="70"/>
                    </a:lnTo>
                    <a:lnTo>
                      <a:pt x="18" y="61"/>
                    </a:lnTo>
                    <a:lnTo>
                      <a:pt x="18" y="51"/>
                    </a:lnTo>
                    <a:lnTo>
                      <a:pt x="18" y="42"/>
                    </a:lnTo>
                    <a:lnTo>
                      <a:pt x="17" y="34"/>
                    </a:lnTo>
                    <a:lnTo>
                      <a:pt x="16" y="26"/>
                    </a:lnTo>
                    <a:lnTo>
                      <a:pt x="16" y="19"/>
                    </a:lnTo>
                    <a:lnTo>
                      <a:pt x="14" y="15"/>
                    </a:lnTo>
                    <a:lnTo>
                      <a:pt x="14" y="10"/>
                    </a:lnTo>
                    <a:lnTo>
                      <a:pt x="12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6" y="7"/>
                    </a:lnTo>
                    <a:lnTo>
                      <a:pt x="7" y="10"/>
                    </a:lnTo>
                    <a:lnTo>
                      <a:pt x="8" y="16"/>
                    </a:lnTo>
                    <a:lnTo>
                      <a:pt x="9" y="21"/>
                    </a:lnTo>
                    <a:lnTo>
                      <a:pt x="10" y="28"/>
                    </a:lnTo>
                    <a:lnTo>
                      <a:pt x="11" y="36"/>
                    </a:lnTo>
                    <a:lnTo>
                      <a:pt x="11" y="42"/>
                    </a:lnTo>
                    <a:lnTo>
                      <a:pt x="11" y="51"/>
                    </a:lnTo>
                    <a:lnTo>
                      <a:pt x="11" y="60"/>
                    </a:lnTo>
                    <a:lnTo>
                      <a:pt x="10" y="69"/>
                    </a:lnTo>
                    <a:lnTo>
                      <a:pt x="9" y="78"/>
                    </a:lnTo>
                    <a:lnTo>
                      <a:pt x="7" y="87"/>
                    </a:lnTo>
                    <a:lnTo>
                      <a:pt x="4" y="98"/>
                    </a:lnTo>
                    <a:lnTo>
                      <a:pt x="0" y="107"/>
                    </a:lnTo>
                    <a:lnTo>
                      <a:pt x="6" y="10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122">
                <a:extLst>
                  <a:ext uri="{FF2B5EF4-FFF2-40B4-BE49-F238E27FC236}">
                    <a16:creationId xmlns:a16="http://schemas.microsoft.com/office/drawing/2014/main" id="{3388874B-6786-4F8D-A29F-91EB2381B3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6" y="1197"/>
                <a:ext cx="20" cy="90"/>
              </a:xfrm>
              <a:custGeom>
                <a:avLst/>
                <a:gdLst>
                  <a:gd name="T0" fmla="*/ 0 w 33"/>
                  <a:gd name="T1" fmla="*/ 21 h 134"/>
                  <a:gd name="T2" fmla="*/ 1 w 33"/>
                  <a:gd name="T3" fmla="*/ 21 h 134"/>
                  <a:gd name="T4" fmla="*/ 1 w 33"/>
                  <a:gd name="T5" fmla="*/ 21 h 134"/>
                  <a:gd name="T6" fmla="*/ 1 w 33"/>
                  <a:gd name="T7" fmla="*/ 21 h 134"/>
                  <a:gd name="T8" fmla="*/ 1 w 33"/>
                  <a:gd name="T9" fmla="*/ 20 h 134"/>
                  <a:gd name="T10" fmla="*/ 1 w 33"/>
                  <a:gd name="T11" fmla="*/ 19 h 134"/>
                  <a:gd name="T12" fmla="*/ 1 w 33"/>
                  <a:gd name="T13" fmla="*/ 18 h 134"/>
                  <a:gd name="T14" fmla="*/ 1 w 33"/>
                  <a:gd name="T15" fmla="*/ 17 h 134"/>
                  <a:gd name="T16" fmla="*/ 1 w 33"/>
                  <a:gd name="T17" fmla="*/ 16 h 134"/>
                  <a:gd name="T18" fmla="*/ 1 w 33"/>
                  <a:gd name="T19" fmla="*/ 14 h 134"/>
                  <a:gd name="T20" fmla="*/ 2 w 33"/>
                  <a:gd name="T21" fmla="*/ 13 h 134"/>
                  <a:gd name="T22" fmla="*/ 2 w 33"/>
                  <a:gd name="T23" fmla="*/ 11 h 134"/>
                  <a:gd name="T24" fmla="*/ 2 w 33"/>
                  <a:gd name="T25" fmla="*/ 9 h 134"/>
                  <a:gd name="T26" fmla="*/ 2 w 33"/>
                  <a:gd name="T27" fmla="*/ 7 h 134"/>
                  <a:gd name="T28" fmla="*/ 3 w 33"/>
                  <a:gd name="T29" fmla="*/ 6 h 134"/>
                  <a:gd name="T30" fmla="*/ 4 w 33"/>
                  <a:gd name="T31" fmla="*/ 5 h 134"/>
                  <a:gd name="T32" fmla="*/ 4 w 33"/>
                  <a:gd name="T33" fmla="*/ 2 h 134"/>
                  <a:gd name="T34" fmla="*/ 4 w 33"/>
                  <a:gd name="T35" fmla="*/ 1 h 134"/>
                  <a:gd name="T36" fmla="*/ 4 w 33"/>
                  <a:gd name="T37" fmla="*/ 0 h 134"/>
                  <a:gd name="T38" fmla="*/ 3 w 33"/>
                  <a:gd name="T39" fmla="*/ 2 h 134"/>
                  <a:gd name="T40" fmla="*/ 2 w 33"/>
                  <a:gd name="T41" fmla="*/ 3 h 134"/>
                  <a:gd name="T42" fmla="*/ 2 w 33"/>
                  <a:gd name="T43" fmla="*/ 6 h 134"/>
                  <a:gd name="T44" fmla="*/ 2 w 33"/>
                  <a:gd name="T45" fmla="*/ 7 h 134"/>
                  <a:gd name="T46" fmla="*/ 1 w 33"/>
                  <a:gd name="T47" fmla="*/ 9 h 134"/>
                  <a:gd name="T48" fmla="*/ 1 w 33"/>
                  <a:gd name="T49" fmla="*/ 11 h 134"/>
                  <a:gd name="T50" fmla="*/ 1 w 33"/>
                  <a:gd name="T51" fmla="*/ 13 h 134"/>
                  <a:gd name="T52" fmla="*/ 1 w 33"/>
                  <a:gd name="T53" fmla="*/ 14 h 134"/>
                  <a:gd name="T54" fmla="*/ 1 w 33"/>
                  <a:gd name="T55" fmla="*/ 16 h 134"/>
                  <a:gd name="T56" fmla="*/ 1 w 33"/>
                  <a:gd name="T57" fmla="*/ 17 h 134"/>
                  <a:gd name="T58" fmla="*/ 1 w 33"/>
                  <a:gd name="T59" fmla="*/ 18 h 134"/>
                  <a:gd name="T60" fmla="*/ 1 w 33"/>
                  <a:gd name="T61" fmla="*/ 19 h 134"/>
                  <a:gd name="T62" fmla="*/ 0 w 33"/>
                  <a:gd name="T63" fmla="*/ 20 h 134"/>
                  <a:gd name="T64" fmla="*/ 0 w 33"/>
                  <a:gd name="T65" fmla="*/ 20 h 134"/>
                  <a:gd name="T66" fmla="*/ 0 w 33"/>
                  <a:gd name="T67" fmla="*/ 21 h 134"/>
                  <a:gd name="T68" fmla="*/ 0 w 33"/>
                  <a:gd name="T69" fmla="*/ 21 h 134"/>
                  <a:gd name="T70" fmla="*/ 1 w 33"/>
                  <a:gd name="T71" fmla="*/ 21 h 134"/>
                  <a:gd name="T72" fmla="*/ 0 w 33"/>
                  <a:gd name="T73" fmla="*/ 21 h 134"/>
                  <a:gd name="T74" fmla="*/ 1 w 33"/>
                  <a:gd name="T75" fmla="*/ 27 h 134"/>
                  <a:gd name="T76" fmla="*/ 1 w 33"/>
                  <a:gd name="T77" fmla="*/ 21 h 134"/>
                  <a:gd name="T78" fmla="*/ 0 w 33"/>
                  <a:gd name="T79" fmla="*/ 21 h 13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33" h="134">
                    <a:moveTo>
                      <a:pt x="0" y="104"/>
                    </a:moveTo>
                    <a:lnTo>
                      <a:pt x="6" y="104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7" y="99"/>
                    </a:lnTo>
                    <a:lnTo>
                      <a:pt x="7" y="94"/>
                    </a:lnTo>
                    <a:lnTo>
                      <a:pt x="8" y="90"/>
                    </a:lnTo>
                    <a:lnTo>
                      <a:pt x="8" y="85"/>
                    </a:lnTo>
                    <a:lnTo>
                      <a:pt x="9" y="78"/>
                    </a:lnTo>
                    <a:lnTo>
                      <a:pt x="11" y="71"/>
                    </a:lnTo>
                    <a:lnTo>
                      <a:pt x="13" y="65"/>
                    </a:lnTo>
                    <a:lnTo>
                      <a:pt x="14" y="56"/>
                    </a:lnTo>
                    <a:lnTo>
                      <a:pt x="16" y="48"/>
                    </a:lnTo>
                    <a:lnTo>
                      <a:pt x="19" y="39"/>
                    </a:lnTo>
                    <a:lnTo>
                      <a:pt x="22" y="30"/>
                    </a:lnTo>
                    <a:lnTo>
                      <a:pt x="26" y="22"/>
                    </a:lnTo>
                    <a:lnTo>
                      <a:pt x="29" y="1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3" y="9"/>
                    </a:lnTo>
                    <a:lnTo>
                      <a:pt x="19" y="18"/>
                    </a:lnTo>
                    <a:lnTo>
                      <a:pt x="15" y="29"/>
                    </a:lnTo>
                    <a:lnTo>
                      <a:pt x="13" y="38"/>
                    </a:lnTo>
                    <a:lnTo>
                      <a:pt x="11" y="46"/>
                    </a:lnTo>
                    <a:lnTo>
                      <a:pt x="8" y="55"/>
                    </a:lnTo>
                    <a:lnTo>
                      <a:pt x="6" y="63"/>
                    </a:lnTo>
                    <a:lnTo>
                      <a:pt x="5" y="71"/>
                    </a:lnTo>
                    <a:lnTo>
                      <a:pt x="4" y="78"/>
                    </a:lnTo>
                    <a:lnTo>
                      <a:pt x="3" y="84"/>
                    </a:lnTo>
                    <a:lnTo>
                      <a:pt x="1" y="90"/>
                    </a:lnTo>
                    <a:lnTo>
                      <a:pt x="1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3"/>
                    </a:lnTo>
                    <a:lnTo>
                      <a:pt x="0" y="104"/>
                    </a:lnTo>
                    <a:lnTo>
                      <a:pt x="6" y="104"/>
                    </a:lnTo>
                    <a:lnTo>
                      <a:pt x="0" y="104"/>
                    </a:lnTo>
                    <a:lnTo>
                      <a:pt x="4" y="134"/>
                    </a:lnTo>
                    <a:lnTo>
                      <a:pt x="6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3">
                <a:extLst>
                  <a:ext uri="{FF2B5EF4-FFF2-40B4-BE49-F238E27FC236}">
                    <a16:creationId xmlns:a16="http://schemas.microsoft.com/office/drawing/2014/main" id="{AFA089F5-503B-469C-BD09-614CF10DC9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1188"/>
                <a:ext cx="23" cy="79"/>
              </a:xfrm>
              <a:custGeom>
                <a:avLst/>
                <a:gdLst>
                  <a:gd name="T0" fmla="*/ 0 w 32"/>
                  <a:gd name="T1" fmla="*/ 1 h 118"/>
                  <a:gd name="T2" fmla="*/ 0 w 32"/>
                  <a:gd name="T3" fmla="*/ 1 h 118"/>
                  <a:gd name="T4" fmla="*/ 1 w 32"/>
                  <a:gd name="T5" fmla="*/ 1 h 118"/>
                  <a:gd name="T6" fmla="*/ 1 w 32"/>
                  <a:gd name="T7" fmla="*/ 2 h 118"/>
                  <a:gd name="T8" fmla="*/ 2 w 32"/>
                  <a:gd name="T9" fmla="*/ 3 h 118"/>
                  <a:gd name="T10" fmla="*/ 3 w 32"/>
                  <a:gd name="T11" fmla="*/ 5 h 118"/>
                  <a:gd name="T12" fmla="*/ 4 w 32"/>
                  <a:gd name="T13" fmla="*/ 7 h 118"/>
                  <a:gd name="T14" fmla="*/ 4 w 32"/>
                  <a:gd name="T15" fmla="*/ 9 h 118"/>
                  <a:gd name="T16" fmla="*/ 4 w 32"/>
                  <a:gd name="T17" fmla="*/ 10 h 118"/>
                  <a:gd name="T18" fmla="*/ 5 w 32"/>
                  <a:gd name="T19" fmla="*/ 13 h 118"/>
                  <a:gd name="T20" fmla="*/ 6 w 32"/>
                  <a:gd name="T21" fmla="*/ 15 h 118"/>
                  <a:gd name="T22" fmla="*/ 6 w 32"/>
                  <a:gd name="T23" fmla="*/ 17 h 118"/>
                  <a:gd name="T24" fmla="*/ 6 w 32"/>
                  <a:gd name="T25" fmla="*/ 19 h 118"/>
                  <a:gd name="T26" fmla="*/ 6 w 32"/>
                  <a:gd name="T27" fmla="*/ 21 h 118"/>
                  <a:gd name="T28" fmla="*/ 6 w 32"/>
                  <a:gd name="T29" fmla="*/ 21 h 118"/>
                  <a:gd name="T30" fmla="*/ 6 w 32"/>
                  <a:gd name="T31" fmla="*/ 23 h 118"/>
                  <a:gd name="T32" fmla="*/ 7 w 32"/>
                  <a:gd name="T33" fmla="*/ 23 h 118"/>
                  <a:gd name="T34" fmla="*/ 7 w 32"/>
                  <a:gd name="T35" fmla="*/ 23 h 118"/>
                  <a:gd name="T36" fmla="*/ 9 w 32"/>
                  <a:gd name="T37" fmla="*/ 23 h 118"/>
                  <a:gd name="T38" fmla="*/ 9 w 32"/>
                  <a:gd name="T39" fmla="*/ 23 h 118"/>
                  <a:gd name="T40" fmla="*/ 9 w 32"/>
                  <a:gd name="T41" fmla="*/ 23 h 118"/>
                  <a:gd name="T42" fmla="*/ 9 w 32"/>
                  <a:gd name="T43" fmla="*/ 21 h 118"/>
                  <a:gd name="T44" fmla="*/ 9 w 32"/>
                  <a:gd name="T45" fmla="*/ 20 h 118"/>
                  <a:gd name="T46" fmla="*/ 9 w 32"/>
                  <a:gd name="T47" fmla="*/ 19 h 118"/>
                  <a:gd name="T48" fmla="*/ 9 w 32"/>
                  <a:gd name="T49" fmla="*/ 17 h 118"/>
                  <a:gd name="T50" fmla="*/ 8 w 32"/>
                  <a:gd name="T51" fmla="*/ 15 h 118"/>
                  <a:gd name="T52" fmla="*/ 7 w 32"/>
                  <a:gd name="T53" fmla="*/ 13 h 118"/>
                  <a:gd name="T54" fmla="*/ 6 w 32"/>
                  <a:gd name="T55" fmla="*/ 10 h 118"/>
                  <a:gd name="T56" fmla="*/ 6 w 32"/>
                  <a:gd name="T57" fmla="*/ 9 h 118"/>
                  <a:gd name="T58" fmla="*/ 5 w 32"/>
                  <a:gd name="T59" fmla="*/ 6 h 118"/>
                  <a:gd name="T60" fmla="*/ 4 w 32"/>
                  <a:gd name="T61" fmla="*/ 5 h 118"/>
                  <a:gd name="T62" fmla="*/ 4 w 32"/>
                  <a:gd name="T63" fmla="*/ 3 h 118"/>
                  <a:gd name="T64" fmla="*/ 3 w 32"/>
                  <a:gd name="T65" fmla="*/ 1 h 118"/>
                  <a:gd name="T66" fmla="*/ 2 w 32"/>
                  <a:gd name="T67" fmla="*/ 1 h 118"/>
                  <a:gd name="T68" fmla="*/ 1 w 32"/>
                  <a:gd name="T69" fmla="*/ 0 h 118"/>
                  <a:gd name="T70" fmla="*/ 1 w 32"/>
                  <a:gd name="T71" fmla="*/ 0 h 118"/>
                  <a:gd name="T72" fmla="*/ 0 w 32"/>
                  <a:gd name="T73" fmla="*/ 1 h 11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" h="118">
                    <a:moveTo>
                      <a:pt x="0" y="6"/>
                    </a:moveTo>
                    <a:lnTo>
                      <a:pt x="0" y="6"/>
                    </a:lnTo>
                    <a:lnTo>
                      <a:pt x="2" y="8"/>
                    </a:lnTo>
                    <a:lnTo>
                      <a:pt x="6" y="12"/>
                    </a:lnTo>
                    <a:lnTo>
                      <a:pt x="9" y="17"/>
                    </a:lnTo>
                    <a:lnTo>
                      <a:pt x="11" y="26"/>
                    </a:lnTo>
                    <a:lnTo>
                      <a:pt x="15" y="34"/>
                    </a:lnTo>
                    <a:lnTo>
                      <a:pt x="17" y="43"/>
                    </a:lnTo>
                    <a:lnTo>
                      <a:pt x="18" y="53"/>
                    </a:lnTo>
                    <a:lnTo>
                      <a:pt x="20" y="64"/>
                    </a:lnTo>
                    <a:lnTo>
                      <a:pt x="22" y="74"/>
                    </a:lnTo>
                    <a:lnTo>
                      <a:pt x="23" y="83"/>
                    </a:lnTo>
                    <a:lnTo>
                      <a:pt x="24" y="92"/>
                    </a:lnTo>
                    <a:lnTo>
                      <a:pt x="25" y="102"/>
                    </a:lnTo>
                    <a:lnTo>
                      <a:pt x="25" y="108"/>
                    </a:lnTo>
                    <a:lnTo>
                      <a:pt x="25" y="113"/>
                    </a:lnTo>
                    <a:lnTo>
                      <a:pt x="26" y="117"/>
                    </a:lnTo>
                    <a:lnTo>
                      <a:pt x="26" y="118"/>
                    </a:lnTo>
                    <a:lnTo>
                      <a:pt x="32" y="118"/>
                    </a:lnTo>
                    <a:lnTo>
                      <a:pt x="32" y="115"/>
                    </a:lnTo>
                    <a:lnTo>
                      <a:pt x="32" y="113"/>
                    </a:lnTo>
                    <a:lnTo>
                      <a:pt x="32" y="107"/>
                    </a:lnTo>
                    <a:lnTo>
                      <a:pt x="31" y="100"/>
                    </a:lnTo>
                    <a:lnTo>
                      <a:pt x="31" y="92"/>
                    </a:lnTo>
                    <a:lnTo>
                      <a:pt x="30" y="83"/>
                    </a:lnTo>
                    <a:lnTo>
                      <a:pt x="29" y="73"/>
                    </a:lnTo>
                    <a:lnTo>
                      <a:pt x="27" y="62"/>
                    </a:lnTo>
                    <a:lnTo>
                      <a:pt x="25" y="52"/>
                    </a:lnTo>
                    <a:lnTo>
                      <a:pt x="23" y="42"/>
                    </a:lnTo>
                    <a:lnTo>
                      <a:pt x="20" y="32"/>
                    </a:lnTo>
                    <a:lnTo>
                      <a:pt x="18" y="23"/>
                    </a:lnTo>
                    <a:lnTo>
                      <a:pt x="15" y="15"/>
                    </a:lnTo>
                    <a:lnTo>
                      <a:pt x="11" y="8"/>
                    </a:lnTo>
                    <a:lnTo>
                      <a:pt x="7" y="4"/>
                    </a:lnTo>
                    <a:lnTo>
                      <a:pt x="1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124">
                <a:extLst>
                  <a:ext uri="{FF2B5EF4-FFF2-40B4-BE49-F238E27FC236}">
                    <a16:creationId xmlns:a16="http://schemas.microsoft.com/office/drawing/2014/main" id="{C3D76EC1-6BF2-4822-8BD4-24959A2679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9" y="1148"/>
                <a:ext cx="29" cy="43"/>
              </a:xfrm>
              <a:custGeom>
                <a:avLst/>
                <a:gdLst>
                  <a:gd name="T0" fmla="*/ 1 w 44"/>
                  <a:gd name="T1" fmla="*/ 1 h 63"/>
                  <a:gd name="T2" fmla="*/ 0 w 44"/>
                  <a:gd name="T3" fmla="*/ 1 h 63"/>
                  <a:gd name="T4" fmla="*/ 1 w 44"/>
                  <a:gd name="T5" fmla="*/ 1 h 63"/>
                  <a:gd name="T6" fmla="*/ 1 w 44"/>
                  <a:gd name="T7" fmla="*/ 3 h 63"/>
                  <a:gd name="T8" fmla="*/ 1 w 44"/>
                  <a:gd name="T9" fmla="*/ 5 h 63"/>
                  <a:gd name="T10" fmla="*/ 2 w 44"/>
                  <a:gd name="T11" fmla="*/ 7 h 63"/>
                  <a:gd name="T12" fmla="*/ 3 w 44"/>
                  <a:gd name="T13" fmla="*/ 9 h 63"/>
                  <a:gd name="T14" fmla="*/ 5 w 44"/>
                  <a:gd name="T15" fmla="*/ 11 h 63"/>
                  <a:gd name="T16" fmla="*/ 6 w 44"/>
                  <a:gd name="T17" fmla="*/ 12 h 63"/>
                  <a:gd name="T18" fmla="*/ 8 w 44"/>
                  <a:gd name="T19" fmla="*/ 14 h 63"/>
                  <a:gd name="T20" fmla="*/ 9 w 44"/>
                  <a:gd name="T21" fmla="*/ 12 h 63"/>
                  <a:gd name="T22" fmla="*/ 7 w 44"/>
                  <a:gd name="T23" fmla="*/ 12 h 63"/>
                  <a:gd name="T24" fmla="*/ 6 w 44"/>
                  <a:gd name="T25" fmla="*/ 10 h 63"/>
                  <a:gd name="T26" fmla="*/ 5 w 44"/>
                  <a:gd name="T27" fmla="*/ 8 h 63"/>
                  <a:gd name="T28" fmla="*/ 3 w 44"/>
                  <a:gd name="T29" fmla="*/ 5 h 63"/>
                  <a:gd name="T30" fmla="*/ 3 w 44"/>
                  <a:gd name="T31" fmla="*/ 3 h 63"/>
                  <a:gd name="T32" fmla="*/ 2 w 44"/>
                  <a:gd name="T33" fmla="*/ 2 h 63"/>
                  <a:gd name="T34" fmla="*/ 1 w 44"/>
                  <a:gd name="T35" fmla="*/ 1 h 63"/>
                  <a:gd name="T36" fmla="*/ 1 w 44"/>
                  <a:gd name="T37" fmla="*/ 1 h 63"/>
                  <a:gd name="T38" fmla="*/ 1 w 44"/>
                  <a:gd name="T39" fmla="*/ 1 h 63"/>
                  <a:gd name="T40" fmla="*/ 1 w 44"/>
                  <a:gd name="T41" fmla="*/ 1 h 63"/>
                  <a:gd name="T42" fmla="*/ 1 w 44"/>
                  <a:gd name="T43" fmla="*/ 0 h 63"/>
                  <a:gd name="T44" fmla="*/ 1 w 44"/>
                  <a:gd name="T45" fmla="*/ 1 h 63"/>
                  <a:gd name="T46" fmla="*/ 1 w 44"/>
                  <a:gd name="T47" fmla="*/ 1 h 6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4" h="63">
                    <a:moveTo>
                      <a:pt x="5" y="8"/>
                    </a:moveTo>
                    <a:lnTo>
                      <a:pt x="0" y="5"/>
                    </a:lnTo>
                    <a:lnTo>
                      <a:pt x="1" y="8"/>
                    </a:lnTo>
                    <a:lnTo>
                      <a:pt x="4" y="13"/>
                    </a:lnTo>
                    <a:lnTo>
                      <a:pt x="7" y="21"/>
                    </a:lnTo>
                    <a:lnTo>
                      <a:pt x="12" y="31"/>
                    </a:lnTo>
                    <a:lnTo>
                      <a:pt x="17" y="41"/>
                    </a:lnTo>
                    <a:lnTo>
                      <a:pt x="24" y="50"/>
                    </a:lnTo>
                    <a:lnTo>
                      <a:pt x="32" y="58"/>
                    </a:lnTo>
                    <a:lnTo>
                      <a:pt x="43" y="63"/>
                    </a:lnTo>
                    <a:lnTo>
                      <a:pt x="44" y="57"/>
                    </a:lnTo>
                    <a:lnTo>
                      <a:pt x="36" y="53"/>
                    </a:lnTo>
                    <a:lnTo>
                      <a:pt x="29" y="46"/>
                    </a:lnTo>
                    <a:lnTo>
                      <a:pt x="23" y="36"/>
                    </a:lnTo>
                    <a:lnTo>
                      <a:pt x="17" y="27"/>
                    </a:lnTo>
                    <a:lnTo>
                      <a:pt x="13" y="18"/>
                    </a:lnTo>
                    <a:lnTo>
                      <a:pt x="9" y="11"/>
                    </a:lnTo>
                    <a:lnTo>
                      <a:pt x="8" y="5"/>
                    </a:lnTo>
                    <a:lnTo>
                      <a:pt x="7" y="3"/>
                    </a:lnTo>
                    <a:lnTo>
                      <a:pt x="2" y="1"/>
                    </a:lnTo>
                    <a:lnTo>
                      <a:pt x="7" y="3"/>
                    </a:lnTo>
                    <a:lnTo>
                      <a:pt x="6" y="0"/>
                    </a:lnTo>
                    <a:lnTo>
                      <a:pt x="2" y="1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125">
                <a:extLst>
                  <a:ext uri="{FF2B5EF4-FFF2-40B4-BE49-F238E27FC236}">
                    <a16:creationId xmlns:a16="http://schemas.microsoft.com/office/drawing/2014/main" id="{44647D2D-38CC-4738-91C2-7251C3918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9" y="1149"/>
                <a:ext cx="23" cy="15"/>
              </a:xfrm>
              <a:custGeom>
                <a:avLst/>
                <a:gdLst>
                  <a:gd name="T0" fmla="*/ 0 w 35"/>
                  <a:gd name="T1" fmla="*/ 7 h 19"/>
                  <a:gd name="T2" fmla="*/ 1 w 35"/>
                  <a:gd name="T3" fmla="*/ 7 h 19"/>
                  <a:gd name="T4" fmla="*/ 7 w 35"/>
                  <a:gd name="T5" fmla="*/ 3 h 19"/>
                  <a:gd name="T6" fmla="*/ 6 w 35"/>
                  <a:gd name="T7" fmla="*/ 0 h 19"/>
                  <a:gd name="T8" fmla="*/ 1 w 35"/>
                  <a:gd name="T9" fmla="*/ 5 h 19"/>
                  <a:gd name="T10" fmla="*/ 1 w 35"/>
                  <a:gd name="T11" fmla="*/ 5 h 19"/>
                  <a:gd name="T12" fmla="*/ 0 w 35"/>
                  <a:gd name="T13" fmla="*/ 7 h 19"/>
                  <a:gd name="T14" fmla="*/ 1 w 35"/>
                  <a:gd name="T15" fmla="*/ 7 h 19"/>
                  <a:gd name="T16" fmla="*/ 1 w 35"/>
                  <a:gd name="T17" fmla="*/ 7 h 19"/>
                  <a:gd name="T18" fmla="*/ 0 w 35"/>
                  <a:gd name="T19" fmla="*/ 7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" h="19">
                    <a:moveTo>
                      <a:pt x="0" y="18"/>
                    </a:moveTo>
                    <a:lnTo>
                      <a:pt x="2" y="18"/>
                    </a:lnTo>
                    <a:lnTo>
                      <a:pt x="35" y="7"/>
                    </a:lnTo>
                    <a:lnTo>
                      <a:pt x="32" y="0"/>
                    </a:lnTo>
                    <a:lnTo>
                      <a:pt x="1" y="12"/>
                    </a:lnTo>
                    <a:lnTo>
                      <a:pt x="4" y="12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2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126">
                <a:extLst>
                  <a:ext uri="{FF2B5EF4-FFF2-40B4-BE49-F238E27FC236}">
                    <a16:creationId xmlns:a16="http://schemas.microsoft.com/office/drawing/2014/main" id="{C990AD4C-0FF2-4D84-8028-A4CB1737D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1145"/>
                <a:ext cx="25" cy="17"/>
              </a:xfrm>
              <a:custGeom>
                <a:avLst/>
                <a:gdLst>
                  <a:gd name="T0" fmla="*/ 1 w 37"/>
                  <a:gd name="T1" fmla="*/ 1 h 26"/>
                  <a:gd name="T2" fmla="*/ 1 w 37"/>
                  <a:gd name="T3" fmla="*/ 1 h 26"/>
                  <a:gd name="T4" fmla="*/ 7 w 37"/>
                  <a:gd name="T5" fmla="*/ 5 h 26"/>
                  <a:gd name="T6" fmla="*/ 7 w 37"/>
                  <a:gd name="T7" fmla="*/ 4 h 26"/>
                  <a:gd name="T8" fmla="*/ 1 w 37"/>
                  <a:gd name="T9" fmla="*/ 1 h 26"/>
                  <a:gd name="T10" fmla="*/ 0 w 37"/>
                  <a:gd name="T11" fmla="*/ 1 h 26"/>
                  <a:gd name="T12" fmla="*/ 1 w 37"/>
                  <a:gd name="T13" fmla="*/ 1 h 26"/>
                  <a:gd name="T14" fmla="*/ 1 w 37"/>
                  <a:gd name="T15" fmla="*/ 0 h 26"/>
                  <a:gd name="T16" fmla="*/ 0 w 37"/>
                  <a:gd name="T17" fmla="*/ 1 h 26"/>
                  <a:gd name="T18" fmla="*/ 1 w 37"/>
                  <a:gd name="T19" fmla="*/ 1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26">
                    <a:moveTo>
                      <a:pt x="4" y="5"/>
                    </a:moveTo>
                    <a:lnTo>
                      <a:pt x="1" y="7"/>
                    </a:lnTo>
                    <a:lnTo>
                      <a:pt x="33" y="26"/>
                    </a:lnTo>
                    <a:lnTo>
                      <a:pt x="37" y="20"/>
                    </a:lnTo>
                    <a:lnTo>
                      <a:pt x="4" y="1"/>
                    </a:lnTo>
                    <a:lnTo>
                      <a:pt x="0" y="1"/>
                    </a:lnTo>
                    <a:lnTo>
                      <a:pt x="4" y="1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127">
                <a:extLst>
                  <a:ext uri="{FF2B5EF4-FFF2-40B4-BE49-F238E27FC236}">
                    <a16:creationId xmlns:a16="http://schemas.microsoft.com/office/drawing/2014/main" id="{39E9CC9C-1071-4699-9BA8-DC8C5FCC2B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5" y="1145"/>
                <a:ext cx="125" cy="76"/>
              </a:xfrm>
              <a:custGeom>
                <a:avLst/>
                <a:gdLst>
                  <a:gd name="T0" fmla="*/ 0 w 186"/>
                  <a:gd name="T1" fmla="*/ 21 h 114"/>
                  <a:gd name="T2" fmla="*/ 0 w 186"/>
                  <a:gd name="T3" fmla="*/ 21 h 114"/>
                  <a:gd name="T4" fmla="*/ 3 w 186"/>
                  <a:gd name="T5" fmla="*/ 22 h 114"/>
                  <a:gd name="T6" fmla="*/ 5 w 186"/>
                  <a:gd name="T7" fmla="*/ 23 h 114"/>
                  <a:gd name="T8" fmla="*/ 9 w 186"/>
                  <a:gd name="T9" fmla="*/ 22 h 114"/>
                  <a:gd name="T10" fmla="*/ 11 w 186"/>
                  <a:gd name="T11" fmla="*/ 21 h 114"/>
                  <a:gd name="T12" fmla="*/ 15 w 186"/>
                  <a:gd name="T13" fmla="*/ 19 h 114"/>
                  <a:gd name="T14" fmla="*/ 18 w 186"/>
                  <a:gd name="T15" fmla="*/ 18 h 114"/>
                  <a:gd name="T16" fmla="*/ 22 w 186"/>
                  <a:gd name="T17" fmla="*/ 15 h 114"/>
                  <a:gd name="T18" fmla="*/ 24 w 186"/>
                  <a:gd name="T19" fmla="*/ 13 h 114"/>
                  <a:gd name="T20" fmla="*/ 27 w 186"/>
                  <a:gd name="T21" fmla="*/ 11 h 114"/>
                  <a:gd name="T22" fmla="*/ 30 w 186"/>
                  <a:gd name="T23" fmla="*/ 9 h 114"/>
                  <a:gd name="T24" fmla="*/ 32 w 186"/>
                  <a:gd name="T25" fmla="*/ 7 h 114"/>
                  <a:gd name="T26" fmla="*/ 34 w 186"/>
                  <a:gd name="T27" fmla="*/ 5 h 114"/>
                  <a:gd name="T28" fmla="*/ 36 w 186"/>
                  <a:gd name="T29" fmla="*/ 3 h 114"/>
                  <a:gd name="T30" fmla="*/ 37 w 186"/>
                  <a:gd name="T31" fmla="*/ 2 h 114"/>
                  <a:gd name="T32" fmla="*/ 38 w 186"/>
                  <a:gd name="T33" fmla="*/ 1 h 114"/>
                  <a:gd name="T34" fmla="*/ 38 w 186"/>
                  <a:gd name="T35" fmla="*/ 1 h 114"/>
                  <a:gd name="T36" fmla="*/ 37 w 186"/>
                  <a:gd name="T37" fmla="*/ 0 h 114"/>
                  <a:gd name="T38" fmla="*/ 37 w 186"/>
                  <a:gd name="T39" fmla="*/ 1 h 114"/>
                  <a:gd name="T40" fmla="*/ 36 w 186"/>
                  <a:gd name="T41" fmla="*/ 1 h 114"/>
                  <a:gd name="T42" fmla="*/ 35 w 186"/>
                  <a:gd name="T43" fmla="*/ 2 h 114"/>
                  <a:gd name="T44" fmla="*/ 33 w 186"/>
                  <a:gd name="T45" fmla="*/ 4 h 114"/>
                  <a:gd name="T46" fmla="*/ 31 w 186"/>
                  <a:gd name="T47" fmla="*/ 6 h 114"/>
                  <a:gd name="T48" fmla="*/ 29 w 186"/>
                  <a:gd name="T49" fmla="*/ 8 h 114"/>
                  <a:gd name="T50" fmla="*/ 26 w 186"/>
                  <a:gd name="T51" fmla="*/ 10 h 114"/>
                  <a:gd name="T52" fmla="*/ 24 w 186"/>
                  <a:gd name="T53" fmla="*/ 13 h 114"/>
                  <a:gd name="T54" fmla="*/ 21 w 186"/>
                  <a:gd name="T55" fmla="*/ 15 h 114"/>
                  <a:gd name="T56" fmla="*/ 17 w 186"/>
                  <a:gd name="T57" fmla="*/ 17 h 114"/>
                  <a:gd name="T58" fmla="*/ 15 w 186"/>
                  <a:gd name="T59" fmla="*/ 18 h 114"/>
                  <a:gd name="T60" fmla="*/ 11 w 186"/>
                  <a:gd name="T61" fmla="*/ 20 h 114"/>
                  <a:gd name="T62" fmla="*/ 9 w 186"/>
                  <a:gd name="T63" fmla="*/ 21 h 114"/>
                  <a:gd name="T64" fmla="*/ 5 w 186"/>
                  <a:gd name="T65" fmla="*/ 21 h 114"/>
                  <a:gd name="T66" fmla="*/ 3 w 186"/>
                  <a:gd name="T67" fmla="*/ 21 h 114"/>
                  <a:gd name="T68" fmla="*/ 1 w 186"/>
                  <a:gd name="T69" fmla="*/ 20 h 114"/>
                  <a:gd name="T70" fmla="*/ 1 w 186"/>
                  <a:gd name="T71" fmla="*/ 20 h 114"/>
                  <a:gd name="T72" fmla="*/ 0 w 186"/>
                  <a:gd name="T73" fmla="*/ 21 h 1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86" h="114">
                    <a:moveTo>
                      <a:pt x="0" y="108"/>
                    </a:moveTo>
                    <a:lnTo>
                      <a:pt x="0" y="108"/>
                    </a:lnTo>
                    <a:lnTo>
                      <a:pt x="14" y="113"/>
                    </a:lnTo>
                    <a:lnTo>
                      <a:pt x="27" y="114"/>
                    </a:lnTo>
                    <a:lnTo>
                      <a:pt x="43" y="112"/>
                    </a:lnTo>
                    <a:lnTo>
                      <a:pt x="58" y="106"/>
                    </a:lnTo>
                    <a:lnTo>
                      <a:pt x="73" y="99"/>
                    </a:lnTo>
                    <a:lnTo>
                      <a:pt x="90" y="90"/>
                    </a:lnTo>
                    <a:lnTo>
                      <a:pt x="105" y="79"/>
                    </a:lnTo>
                    <a:lnTo>
                      <a:pt x="118" y="68"/>
                    </a:lnTo>
                    <a:lnTo>
                      <a:pt x="133" y="56"/>
                    </a:lnTo>
                    <a:lnTo>
                      <a:pt x="146" y="46"/>
                    </a:lnTo>
                    <a:lnTo>
                      <a:pt x="158" y="36"/>
                    </a:lnTo>
                    <a:lnTo>
                      <a:pt x="167" y="25"/>
                    </a:lnTo>
                    <a:lnTo>
                      <a:pt x="175" y="17"/>
                    </a:lnTo>
                    <a:lnTo>
                      <a:pt x="182" y="10"/>
                    </a:lnTo>
                    <a:lnTo>
                      <a:pt x="185" y="6"/>
                    </a:lnTo>
                    <a:lnTo>
                      <a:pt x="186" y="4"/>
                    </a:lnTo>
                    <a:lnTo>
                      <a:pt x="182" y="0"/>
                    </a:lnTo>
                    <a:lnTo>
                      <a:pt x="181" y="1"/>
                    </a:lnTo>
                    <a:lnTo>
                      <a:pt x="177" y="6"/>
                    </a:lnTo>
                    <a:lnTo>
                      <a:pt x="170" y="12"/>
                    </a:lnTo>
                    <a:lnTo>
                      <a:pt x="162" y="21"/>
                    </a:lnTo>
                    <a:lnTo>
                      <a:pt x="153" y="31"/>
                    </a:lnTo>
                    <a:lnTo>
                      <a:pt x="141" y="41"/>
                    </a:lnTo>
                    <a:lnTo>
                      <a:pt x="129" y="52"/>
                    </a:lnTo>
                    <a:lnTo>
                      <a:pt x="115" y="63"/>
                    </a:lnTo>
                    <a:lnTo>
                      <a:pt x="101" y="75"/>
                    </a:lnTo>
                    <a:lnTo>
                      <a:pt x="85" y="84"/>
                    </a:lnTo>
                    <a:lnTo>
                      <a:pt x="71" y="93"/>
                    </a:lnTo>
                    <a:lnTo>
                      <a:pt x="55" y="100"/>
                    </a:lnTo>
                    <a:lnTo>
                      <a:pt x="41" y="105"/>
                    </a:lnTo>
                    <a:lnTo>
                      <a:pt x="27" y="107"/>
                    </a:lnTo>
                    <a:lnTo>
                      <a:pt x="15" y="107"/>
                    </a:lnTo>
                    <a:lnTo>
                      <a:pt x="3" y="102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128">
                <a:extLst>
                  <a:ext uri="{FF2B5EF4-FFF2-40B4-BE49-F238E27FC236}">
                    <a16:creationId xmlns:a16="http://schemas.microsoft.com/office/drawing/2014/main" id="{AE2B3724-FE6F-464E-999C-A3FCD6424A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1208"/>
                <a:ext cx="78" cy="31"/>
              </a:xfrm>
              <a:custGeom>
                <a:avLst/>
                <a:gdLst>
                  <a:gd name="T0" fmla="*/ 1 w 116"/>
                  <a:gd name="T1" fmla="*/ 9 h 46"/>
                  <a:gd name="T2" fmla="*/ 1 w 116"/>
                  <a:gd name="T3" fmla="*/ 9 h 46"/>
                  <a:gd name="T4" fmla="*/ 1 w 116"/>
                  <a:gd name="T5" fmla="*/ 9 h 46"/>
                  <a:gd name="T6" fmla="*/ 1 w 116"/>
                  <a:gd name="T7" fmla="*/ 9 h 46"/>
                  <a:gd name="T8" fmla="*/ 2 w 116"/>
                  <a:gd name="T9" fmla="*/ 9 h 46"/>
                  <a:gd name="T10" fmla="*/ 3 w 116"/>
                  <a:gd name="T11" fmla="*/ 7 h 46"/>
                  <a:gd name="T12" fmla="*/ 3 w 116"/>
                  <a:gd name="T13" fmla="*/ 7 h 46"/>
                  <a:gd name="T14" fmla="*/ 5 w 116"/>
                  <a:gd name="T15" fmla="*/ 6 h 46"/>
                  <a:gd name="T16" fmla="*/ 6 w 116"/>
                  <a:gd name="T17" fmla="*/ 5 h 46"/>
                  <a:gd name="T18" fmla="*/ 7 w 116"/>
                  <a:gd name="T19" fmla="*/ 4 h 46"/>
                  <a:gd name="T20" fmla="*/ 9 w 116"/>
                  <a:gd name="T21" fmla="*/ 3 h 46"/>
                  <a:gd name="T22" fmla="*/ 11 w 116"/>
                  <a:gd name="T23" fmla="*/ 2 h 46"/>
                  <a:gd name="T24" fmla="*/ 13 w 116"/>
                  <a:gd name="T25" fmla="*/ 2 h 46"/>
                  <a:gd name="T26" fmla="*/ 15 w 116"/>
                  <a:gd name="T27" fmla="*/ 1 h 46"/>
                  <a:gd name="T28" fmla="*/ 16 w 116"/>
                  <a:gd name="T29" fmla="*/ 1 h 46"/>
                  <a:gd name="T30" fmla="*/ 19 w 116"/>
                  <a:gd name="T31" fmla="*/ 1 h 46"/>
                  <a:gd name="T32" fmla="*/ 21 w 116"/>
                  <a:gd name="T33" fmla="*/ 2 h 46"/>
                  <a:gd name="T34" fmla="*/ 23 w 116"/>
                  <a:gd name="T35" fmla="*/ 3 h 46"/>
                  <a:gd name="T36" fmla="*/ 24 w 116"/>
                  <a:gd name="T37" fmla="*/ 2 h 46"/>
                  <a:gd name="T38" fmla="*/ 21 w 116"/>
                  <a:gd name="T39" fmla="*/ 1 h 46"/>
                  <a:gd name="T40" fmla="*/ 19 w 116"/>
                  <a:gd name="T41" fmla="*/ 1 h 46"/>
                  <a:gd name="T42" fmla="*/ 16 w 116"/>
                  <a:gd name="T43" fmla="*/ 0 h 46"/>
                  <a:gd name="T44" fmla="*/ 15 w 116"/>
                  <a:gd name="T45" fmla="*/ 1 h 46"/>
                  <a:gd name="T46" fmla="*/ 12 w 116"/>
                  <a:gd name="T47" fmla="*/ 1 h 46"/>
                  <a:gd name="T48" fmla="*/ 10 w 116"/>
                  <a:gd name="T49" fmla="*/ 1 h 46"/>
                  <a:gd name="T50" fmla="*/ 9 w 116"/>
                  <a:gd name="T51" fmla="*/ 2 h 46"/>
                  <a:gd name="T52" fmla="*/ 7 w 116"/>
                  <a:gd name="T53" fmla="*/ 3 h 46"/>
                  <a:gd name="T54" fmla="*/ 5 w 116"/>
                  <a:gd name="T55" fmla="*/ 4 h 46"/>
                  <a:gd name="T56" fmla="*/ 4 w 116"/>
                  <a:gd name="T57" fmla="*/ 5 h 46"/>
                  <a:gd name="T58" fmla="*/ 3 w 116"/>
                  <a:gd name="T59" fmla="*/ 6 h 46"/>
                  <a:gd name="T60" fmla="*/ 2 w 116"/>
                  <a:gd name="T61" fmla="*/ 7 h 46"/>
                  <a:gd name="T62" fmla="*/ 1 w 116"/>
                  <a:gd name="T63" fmla="*/ 7 h 46"/>
                  <a:gd name="T64" fmla="*/ 1 w 116"/>
                  <a:gd name="T65" fmla="*/ 8 h 46"/>
                  <a:gd name="T66" fmla="*/ 1 w 116"/>
                  <a:gd name="T67" fmla="*/ 9 h 46"/>
                  <a:gd name="T68" fmla="*/ 0 w 116"/>
                  <a:gd name="T69" fmla="*/ 9 h 46"/>
                  <a:gd name="T70" fmla="*/ 0 w 116"/>
                  <a:gd name="T71" fmla="*/ 9 h 46"/>
                  <a:gd name="T72" fmla="*/ 0 w 116"/>
                  <a:gd name="T73" fmla="*/ 9 h 46"/>
                  <a:gd name="T74" fmla="*/ 0 w 116"/>
                  <a:gd name="T75" fmla="*/ 9 h 46"/>
                  <a:gd name="T76" fmla="*/ 0 w 116"/>
                  <a:gd name="T77" fmla="*/ 9 h 46"/>
                  <a:gd name="T78" fmla="*/ 1 w 116"/>
                  <a:gd name="T79" fmla="*/ 9 h 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6" h="46">
                    <a:moveTo>
                      <a:pt x="7" y="44"/>
                    </a:moveTo>
                    <a:lnTo>
                      <a:pt x="6" y="46"/>
                    </a:lnTo>
                    <a:lnTo>
                      <a:pt x="6" y="45"/>
                    </a:lnTo>
                    <a:lnTo>
                      <a:pt x="8" y="44"/>
                    </a:lnTo>
                    <a:lnTo>
                      <a:pt x="10" y="42"/>
                    </a:lnTo>
                    <a:lnTo>
                      <a:pt x="14" y="37"/>
                    </a:lnTo>
                    <a:lnTo>
                      <a:pt x="18" y="32"/>
                    </a:lnTo>
                    <a:lnTo>
                      <a:pt x="23" y="29"/>
                    </a:lnTo>
                    <a:lnTo>
                      <a:pt x="30" y="24"/>
                    </a:lnTo>
                    <a:lnTo>
                      <a:pt x="37" y="20"/>
                    </a:lnTo>
                    <a:lnTo>
                      <a:pt x="44" y="15"/>
                    </a:lnTo>
                    <a:lnTo>
                      <a:pt x="53" y="12"/>
                    </a:lnTo>
                    <a:lnTo>
                      <a:pt x="62" y="9"/>
                    </a:lnTo>
                    <a:lnTo>
                      <a:pt x="71" y="7"/>
                    </a:lnTo>
                    <a:lnTo>
                      <a:pt x="80" y="7"/>
                    </a:lnTo>
                    <a:lnTo>
                      <a:pt x="91" y="8"/>
                    </a:lnTo>
                    <a:lnTo>
                      <a:pt x="102" y="10"/>
                    </a:lnTo>
                    <a:lnTo>
                      <a:pt x="113" y="15"/>
                    </a:lnTo>
                    <a:lnTo>
                      <a:pt x="116" y="9"/>
                    </a:lnTo>
                    <a:lnTo>
                      <a:pt x="103" y="5"/>
                    </a:lnTo>
                    <a:lnTo>
                      <a:pt x="92" y="1"/>
                    </a:lnTo>
                    <a:lnTo>
                      <a:pt x="80" y="0"/>
                    </a:lnTo>
                    <a:lnTo>
                      <a:pt x="70" y="1"/>
                    </a:lnTo>
                    <a:lnTo>
                      <a:pt x="60" y="2"/>
                    </a:lnTo>
                    <a:lnTo>
                      <a:pt x="50" y="6"/>
                    </a:lnTo>
                    <a:lnTo>
                      <a:pt x="41" y="9"/>
                    </a:lnTo>
                    <a:lnTo>
                      <a:pt x="33" y="14"/>
                    </a:lnTo>
                    <a:lnTo>
                      <a:pt x="26" y="19"/>
                    </a:lnTo>
                    <a:lnTo>
                      <a:pt x="19" y="23"/>
                    </a:lnTo>
                    <a:lnTo>
                      <a:pt x="14" y="28"/>
                    </a:lnTo>
                    <a:lnTo>
                      <a:pt x="9" y="32"/>
                    </a:lnTo>
                    <a:lnTo>
                      <a:pt x="6" y="37"/>
                    </a:lnTo>
                    <a:lnTo>
                      <a:pt x="3" y="39"/>
                    </a:lnTo>
                    <a:lnTo>
                      <a:pt x="1" y="42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4"/>
                    </a:lnTo>
                    <a:lnTo>
                      <a:pt x="0" y="45"/>
                    </a:lnTo>
                    <a:lnTo>
                      <a:pt x="7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29">
                <a:extLst>
                  <a:ext uri="{FF2B5EF4-FFF2-40B4-BE49-F238E27FC236}">
                    <a16:creationId xmlns:a16="http://schemas.microsoft.com/office/drawing/2014/main" id="{83339795-BD0A-4BAE-B670-AB9490FD4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" y="1238"/>
                <a:ext cx="16" cy="74"/>
              </a:xfrm>
              <a:custGeom>
                <a:avLst/>
                <a:gdLst>
                  <a:gd name="T0" fmla="*/ 4 w 23"/>
                  <a:gd name="T1" fmla="*/ 22 h 110"/>
                  <a:gd name="T2" fmla="*/ 6 w 23"/>
                  <a:gd name="T3" fmla="*/ 22 h 110"/>
                  <a:gd name="T4" fmla="*/ 1 w 23"/>
                  <a:gd name="T5" fmla="*/ 0 h 110"/>
                  <a:gd name="T6" fmla="*/ 0 w 23"/>
                  <a:gd name="T7" fmla="*/ 1 h 110"/>
                  <a:gd name="T8" fmla="*/ 4 w 23"/>
                  <a:gd name="T9" fmla="*/ 22 h 110"/>
                  <a:gd name="T10" fmla="*/ 5 w 23"/>
                  <a:gd name="T11" fmla="*/ 21 h 110"/>
                  <a:gd name="T12" fmla="*/ 4 w 23"/>
                  <a:gd name="T13" fmla="*/ 22 h 110"/>
                  <a:gd name="T14" fmla="*/ 6 w 23"/>
                  <a:gd name="T15" fmla="*/ 23 h 110"/>
                  <a:gd name="T16" fmla="*/ 6 w 23"/>
                  <a:gd name="T17" fmla="*/ 22 h 110"/>
                  <a:gd name="T18" fmla="*/ 4 w 23"/>
                  <a:gd name="T19" fmla="*/ 22 h 11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3" h="110">
                    <a:moveTo>
                      <a:pt x="18" y="107"/>
                    </a:moveTo>
                    <a:lnTo>
                      <a:pt x="23" y="104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16" y="105"/>
                    </a:lnTo>
                    <a:lnTo>
                      <a:pt x="21" y="101"/>
                    </a:lnTo>
                    <a:lnTo>
                      <a:pt x="18" y="107"/>
                    </a:lnTo>
                    <a:lnTo>
                      <a:pt x="23" y="110"/>
                    </a:lnTo>
                    <a:lnTo>
                      <a:pt x="23" y="104"/>
                    </a:lnTo>
                    <a:lnTo>
                      <a:pt x="18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30">
                <a:extLst>
                  <a:ext uri="{FF2B5EF4-FFF2-40B4-BE49-F238E27FC236}">
                    <a16:creationId xmlns:a16="http://schemas.microsoft.com/office/drawing/2014/main" id="{B6607B97-D963-4452-93D5-19D93209B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" y="1245"/>
                <a:ext cx="64" cy="66"/>
              </a:xfrm>
              <a:custGeom>
                <a:avLst/>
                <a:gdLst>
                  <a:gd name="T0" fmla="*/ 0 w 98"/>
                  <a:gd name="T1" fmla="*/ 0 h 96"/>
                  <a:gd name="T2" fmla="*/ 0 w 98"/>
                  <a:gd name="T3" fmla="*/ 0 h 96"/>
                  <a:gd name="T4" fmla="*/ 0 w 98"/>
                  <a:gd name="T5" fmla="*/ 2 h 96"/>
                  <a:gd name="T6" fmla="*/ 1 w 98"/>
                  <a:gd name="T7" fmla="*/ 4 h 96"/>
                  <a:gd name="T8" fmla="*/ 1 w 98"/>
                  <a:gd name="T9" fmla="*/ 6 h 96"/>
                  <a:gd name="T10" fmla="*/ 2 w 98"/>
                  <a:gd name="T11" fmla="*/ 8 h 96"/>
                  <a:gd name="T12" fmla="*/ 3 w 98"/>
                  <a:gd name="T13" fmla="*/ 9 h 96"/>
                  <a:gd name="T14" fmla="*/ 5 w 98"/>
                  <a:gd name="T15" fmla="*/ 11 h 96"/>
                  <a:gd name="T16" fmla="*/ 7 w 98"/>
                  <a:gd name="T17" fmla="*/ 13 h 96"/>
                  <a:gd name="T18" fmla="*/ 8 w 98"/>
                  <a:gd name="T19" fmla="*/ 14 h 96"/>
                  <a:gd name="T20" fmla="*/ 10 w 98"/>
                  <a:gd name="T21" fmla="*/ 16 h 96"/>
                  <a:gd name="T22" fmla="*/ 11 w 98"/>
                  <a:gd name="T23" fmla="*/ 17 h 96"/>
                  <a:gd name="T24" fmla="*/ 13 w 98"/>
                  <a:gd name="T25" fmla="*/ 19 h 96"/>
                  <a:gd name="T26" fmla="*/ 14 w 98"/>
                  <a:gd name="T27" fmla="*/ 19 h 96"/>
                  <a:gd name="T28" fmla="*/ 16 w 98"/>
                  <a:gd name="T29" fmla="*/ 21 h 96"/>
                  <a:gd name="T30" fmla="*/ 16 w 98"/>
                  <a:gd name="T31" fmla="*/ 21 h 96"/>
                  <a:gd name="T32" fmla="*/ 17 w 98"/>
                  <a:gd name="T33" fmla="*/ 21 h 96"/>
                  <a:gd name="T34" fmla="*/ 17 w 98"/>
                  <a:gd name="T35" fmla="*/ 21 h 96"/>
                  <a:gd name="T36" fmla="*/ 18 w 98"/>
                  <a:gd name="T37" fmla="*/ 21 h 96"/>
                  <a:gd name="T38" fmla="*/ 18 w 98"/>
                  <a:gd name="T39" fmla="*/ 21 h 96"/>
                  <a:gd name="T40" fmla="*/ 17 w 98"/>
                  <a:gd name="T41" fmla="*/ 20 h 96"/>
                  <a:gd name="T42" fmla="*/ 16 w 98"/>
                  <a:gd name="T43" fmla="*/ 19 h 96"/>
                  <a:gd name="T44" fmla="*/ 15 w 98"/>
                  <a:gd name="T45" fmla="*/ 19 h 96"/>
                  <a:gd name="T46" fmla="*/ 13 w 98"/>
                  <a:gd name="T47" fmla="*/ 17 h 96"/>
                  <a:gd name="T48" fmla="*/ 12 w 98"/>
                  <a:gd name="T49" fmla="*/ 16 h 96"/>
                  <a:gd name="T50" fmla="*/ 10 w 98"/>
                  <a:gd name="T51" fmla="*/ 14 h 96"/>
                  <a:gd name="T52" fmla="*/ 9 w 98"/>
                  <a:gd name="T53" fmla="*/ 13 h 96"/>
                  <a:gd name="T54" fmla="*/ 7 w 98"/>
                  <a:gd name="T55" fmla="*/ 12 h 96"/>
                  <a:gd name="T56" fmla="*/ 6 w 98"/>
                  <a:gd name="T57" fmla="*/ 10 h 96"/>
                  <a:gd name="T58" fmla="*/ 5 w 98"/>
                  <a:gd name="T59" fmla="*/ 8 h 96"/>
                  <a:gd name="T60" fmla="*/ 3 w 98"/>
                  <a:gd name="T61" fmla="*/ 7 h 96"/>
                  <a:gd name="T62" fmla="*/ 2 w 98"/>
                  <a:gd name="T63" fmla="*/ 5 h 96"/>
                  <a:gd name="T64" fmla="*/ 1 w 98"/>
                  <a:gd name="T65" fmla="*/ 3 h 96"/>
                  <a:gd name="T66" fmla="*/ 1 w 98"/>
                  <a:gd name="T67" fmla="*/ 1 h 96"/>
                  <a:gd name="T68" fmla="*/ 1 w 98"/>
                  <a:gd name="T69" fmla="*/ 1 h 96"/>
                  <a:gd name="T70" fmla="*/ 1 w 98"/>
                  <a:gd name="T71" fmla="*/ 1 h 96"/>
                  <a:gd name="T72" fmla="*/ 0 w 98"/>
                  <a:gd name="T73" fmla="*/ 0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8" h="96">
                    <a:moveTo>
                      <a:pt x="0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27" y="49"/>
                    </a:lnTo>
                    <a:lnTo>
                      <a:pt x="36" y="56"/>
                    </a:lnTo>
                    <a:lnTo>
                      <a:pt x="46" y="64"/>
                    </a:lnTo>
                    <a:lnTo>
                      <a:pt x="54" y="70"/>
                    </a:lnTo>
                    <a:lnTo>
                      <a:pt x="62" y="76"/>
                    </a:lnTo>
                    <a:lnTo>
                      <a:pt x="71" y="82"/>
                    </a:lnTo>
                    <a:lnTo>
                      <a:pt x="78" y="87"/>
                    </a:lnTo>
                    <a:lnTo>
                      <a:pt x="85" y="90"/>
                    </a:lnTo>
                    <a:lnTo>
                      <a:pt x="89" y="94"/>
                    </a:lnTo>
                    <a:lnTo>
                      <a:pt x="93" y="95"/>
                    </a:lnTo>
                    <a:lnTo>
                      <a:pt x="95" y="96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3" y="88"/>
                    </a:lnTo>
                    <a:lnTo>
                      <a:pt x="88" y="85"/>
                    </a:lnTo>
                    <a:lnTo>
                      <a:pt x="81" y="81"/>
                    </a:lnTo>
                    <a:lnTo>
                      <a:pt x="74" y="76"/>
                    </a:lnTo>
                    <a:lnTo>
                      <a:pt x="65" y="71"/>
                    </a:lnTo>
                    <a:lnTo>
                      <a:pt x="57" y="65"/>
                    </a:lnTo>
                    <a:lnTo>
                      <a:pt x="49" y="58"/>
                    </a:lnTo>
                    <a:lnTo>
                      <a:pt x="40" y="51"/>
                    </a:lnTo>
                    <a:lnTo>
                      <a:pt x="32" y="44"/>
                    </a:lnTo>
                    <a:lnTo>
                      <a:pt x="24" y="36"/>
                    </a:lnTo>
                    <a:lnTo>
                      <a:pt x="17" y="29"/>
                    </a:lnTo>
                    <a:lnTo>
                      <a:pt x="11" y="21"/>
                    </a:lnTo>
                    <a:lnTo>
                      <a:pt x="8" y="14"/>
                    </a:lnTo>
                    <a:lnTo>
                      <a:pt x="5" y="7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31">
                <a:extLst>
                  <a:ext uri="{FF2B5EF4-FFF2-40B4-BE49-F238E27FC236}">
                    <a16:creationId xmlns:a16="http://schemas.microsoft.com/office/drawing/2014/main" id="{47A55282-0794-4FFF-A701-43609779B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9" y="1164"/>
                <a:ext cx="25" cy="83"/>
              </a:xfrm>
              <a:custGeom>
                <a:avLst/>
                <a:gdLst>
                  <a:gd name="T0" fmla="*/ 8 w 36"/>
                  <a:gd name="T1" fmla="*/ 0 h 124"/>
                  <a:gd name="T2" fmla="*/ 8 w 36"/>
                  <a:gd name="T3" fmla="*/ 0 h 124"/>
                  <a:gd name="T4" fmla="*/ 6 w 36"/>
                  <a:gd name="T5" fmla="*/ 1 h 124"/>
                  <a:gd name="T6" fmla="*/ 6 w 36"/>
                  <a:gd name="T7" fmla="*/ 2 h 124"/>
                  <a:gd name="T8" fmla="*/ 6 w 36"/>
                  <a:gd name="T9" fmla="*/ 3 h 124"/>
                  <a:gd name="T10" fmla="*/ 4 w 36"/>
                  <a:gd name="T11" fmla="*/ 5 h 124"/>
                  <a:gd name="T12" fmla="*/ 4 w 36"/>
                  <a:gd name="T13" fmla="*/ 6 h 124"/>
                  <a:gd name="T14" fmla="*/ 3 w 36"/>
                  <a:gd name="T15" fmla="*/ 7 h 124"/>
                  <a:gd name="T16" fmla="*/ 3 w 36"/>
                  <a:gd name="T17" fmla="*/ 9 h 124"/>
                  <a:gd name="T18" fmla="*/ 3 w 36"/>
                  <a:gd name="T19" fmla="*/ 11 h 124"/>
                  <a:gd name="T20" fmla="*/ 2 w 36"/>
                  <a:gd name="T21" fmla="*/ 13 h 124"/>
                  <a:gd name="T22" fmla="*/ 2 w 36"/>
                  <a:gd name="T23" fmla="*/ 15 h 124"/>
                  <a:gd name="T24" fmla="*/ 1 w 36"/>
                  <a:gd name="T25" fmla="*/ 17 h 124"/>
                  <a:gd name="T26" fmla="*/ 1 w 36"/>
                  <a:gd name="T27" fmla="*/ 18 h 124"/>
                  <a:gd name="T28" fmla="*/ 1 w 36"/>
                  <a:gd name="T29" fmla="*/ 20 h 124"/>
                  <a:gd name="T30" fmla="*/ 1 w 36"/>
                  <a:gd name="T31" fmla="*/ 21 h 124"/>
                  <a:gd name="T32" fmla="*/ 1 w 36"/>
                  <a:gd name="T33" fmla="*/ 23 h 124"/>
                  <a:gd name="T34" fmla="*/ 0 w 36"/>
                  <a:gd name="T35" fmla="*/ 24 h 124"/>
                  <a:gd name="T36" fmla="*/ 1 w 36"/>
                  <a:gd name="T37" fmla="*/ 25 h 124"/>
                  <a:gd name="T38" fmla="*/ 2 w 36"/>
                  <a:gd name="T39" fmla="*/ 23 h 124"/>
                  <a:gd name="T40" fmla="*/ 2 w 36"/>
                  <a:gd name="T41" fmla="*/ 21 h 124"/>
                  <a:gd name="T42" fmla="*/ 2 w 36"/>
                  <a:gd name="T43" fmla="*/ 21 h 124"/>
                  <a:gd name="T44" fmla="*/ 3 w 36"/>
                  <a:gd name="T45" fmla="*/ 18 h 124"/>
                  <a:gd name="T46" fmla="*/ 3 w 36"/>
                  <a:gd name="T47" fmla="*/ 17 h 124"/>
                  <a:gd name="T48" fmla="*/ 3 w 36"/>
                  <a:gd name="T49" fmla="*/ 15 h 124"/>
                  <a:gd name="T50" fmla="*/ 4 w 36"/>
                  <a:gd name="T51" fmla="*/ 13 h 124"/>
                  <a:gd name="T52" fmla="*/ 4 w 36"/>
                  <a:gd name="T53" fmla="*/ 11 h 124"/>
                  <a:gd name="T54" fmla="*/ 4 w 36"/>
                  <a:gd name="T55" fmla="*/ 9 h 124"/>
                  <a:gd name="T56" fmla="*/ 5 w 36"/>
                  <a:gd name="T57" fmla="*/ 8 h 124"/>
                  <a:gd name="T58" fmla="*/ 6 w 36"/>
                  <a:gd name="T59" fmla="*/ 6 h 124"/>
                  <a:gd name="T60" fmla="*/ 6 w 36"/>
                  <a:gd name="T61" fmla="*/ 5 h 124"/>
                  <a:gd name="T62" fmla="*/ 6 w 36"/>
                  <a:gd name="T63" fmla="*/ 3 h 124"/>
                  <a:gd name="T64" fmla="*/ 7 w 36"/>
                  <a:gd name="T65" fmla="*/ 3 h 124"/>
                  <a:gd name="T66" fmla="*/ 8 w 36"/>
                  <a:gd name="T67" fmla="*/ 2 h 124"/>
                  <a:gd name="T68" fmla="*/ 8 w 36"/>
                  <a:gd name="T69" fmla="*/ 1 h 124"/>
                  <a:gd name="T70" fmla="*/ 8 w 36"/>
                  <a:gd name="T71" fmla="*/ 1 h 124"/>
                  <a:gd name="T72" fmla="*/ 8 w 36"/>
                  <a:gd name="T73" fmla="*/ 0 h 12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6" h="124">
                    <a:moveTo>
                      <a:pt x="33" y="0"/>
                    </a:moveTo>
                    <a:lnTo>
                      <a:pt x="33" y="0"/>
                    </a:lnTo>
                    <a:lnTo>
                      <a:pt x="28" y="5"/>
                    </a:lnTo>
                    <a:lnTo>
                      <a:pt x="25" y="10"/>
                    </a:lnTo>
                    <a:lnTo>
                      <a:pt x="23" y="15"/>
                    </a:lnTo>
                    <a:lnTo>
                      <a:pt x="19" y="22"/>
                    </a:lnTo>
                    <a:lnTo>
                      <a:pt x="17" y="29"/>
                    </a:lnTo>
                    <a:lnTo>
                      <a:pt x="15" y="37"/>
                    </a:lnTo>
                    <a:lnTo>
                      <a:pt x="12" y="47"/>
                    </a:lnTo>
                    <a:lnTo>
                      <a:pt x="11" y="55"/>
                    </a:lnTo>
                    <a:lnTo>
                      <a:pt x="10" y="64"/>
                    </a:lnTo>
                    <a:lnTo>
                      <a:pt x="8" y="73"/>
                    </a:lnTo>
                    <a:lnTo>
                      <a:pt x="6" y="82"/>
                    </a:lnTo>
                    <a:lnTo>
                      <a:pt x="5" y="90"/>
                    </a:lnTo>
                    <a:lnTo>
                      <a:pt x="3" y="100"/>
                    </a:lnTo>
                    <a:lnTo>
                      <a:pt x="2" y="108"/>
                    </a:lnTo>
                    <a:lnTo>
                      <a:pt x="1" y="115"/>
                    </a:lnTo>
                    <a:lnTo>
                      <a:pt x="0" y="121"/>
                    </a:lnTo>
                    <a:lnTo>
                      <a:pt x="5" y="124"/>
                    </a:lnTo>
                    <a:lnTo>
                      <a:pt x="8" y="116"/>
                    </a:lnTo>
                    <a:lnTo>
                      <a:pt x="9" y="108"/>
                    </a:lnTo>
                    <a:lnTo>
                      <a:pt x="10" y="101"/>
                    </a:lnTo>
                    <a:lnTo>
                      <a:pt x="11" y="91"/>
                    </a:lnTo>
                    <a:lnTo>
                      <a:pt x="12" y="82"/>
                    </a:lnTo>
                    <a:lnTo>
                      <a:pt x="15" y="73"/>
                    </a:lnTo>
                    <a:lnTo>
                      <a:pt x="16" y="65"/>
                    </a:lnTo>
                    <a:lnTo>
                      <a:pt x="17" y="56"/>
                    </a:lnTo>
                    <a:lnTo>
                      <a:pt x="19" y="48"/>
                    </a:lnTo>
                    <a:lnTo>
                      <a:pt x="21" y="40"/>
                    </a:lnTo>
                    <a:lnTo>
                      <a:pt x="24" y="32"/>
                    </a:lnTo>
                    <a:lnTo>
                      <a:pt x="26" y="25"/>
                    </a:lnTo>
                    <a:lnTo>
                      <a:pt x="28" y="18"/>
                    </a:lnTo>
                    <a:lnTo>
                      <a:pt x="31" y="13"/>
                    </a:lnTo>
                    <a:lnTo>
                      <a:pt x="33" y="9"/>
                    </a:lnTo>
                    <a:lnTo>
                      <a:pt x="36" y="5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32">
                <a:extLst>
                  <a:ext uri="{FF2B5EF4-FFF2-40B4-BE49-F238E27FC236}">
                    <a16:creationId xmlns:a16="http://schemas.microsoft.com/office/drawing/2014/main" id="{D3184AB5-F0B3-4F0E-B2C3-D7D1179AD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" y="1103"/>
                <a:ext cx="28" cy="64"/>
              </a:xfrm>
              <a:custGeom>
                <a:avLst/>
                <a:gdLst>
                  <a:gd name="T0" fmla="*/ 8 w 41"/>
                  <a:gd name="T1" fmla="*/ 0 h 96"/>
                  <a:gd name="T2" fmla="*/ 8 w 41"/>
                  <a:gd name="T3" fmla="*/ 0 h 96"/>
                  <a:gd name="T4" fmla="*/ 7 w 41"/>
                  <a:gd name="T5" fmla="*/ 1 h 96"/>
                  <a:gd name="T6" fmla="*/ 5 w 41"/>
                  <a:gd name="T7" fmla="*/ 3 h 96"/>
                  <a:gd name="T8" fmla="*/ 5 w 41"/>
                  <a:gd name="T9" fmla="*/ 4 h 96"/>
                  <a:gd name="T10" fmla="*/ 3 w 41"/>
                  <a:gd name="T11" fmla="*/ 5 h 96"/>
                  <a:gd name="T12" fmla="*/ 3 w 41"/>
                  <a:gd name="T13" fmla="*/ 7 h 96"/>
                  <a:gd name="T14" fmla="*/ 3 w 41"/>
                  <a:gd name="T15" fmla="*/ 8 h 96"/>
                  <a:gd name="T16" fmla="*/ 2 w 41"/>
                  <a:gd name="T17" fmla="*/ 9 h 96"/>
                  <a:gd name="T18" fmla="*/ 2 w 41"/>
                  <a:gd name="T19" fmla="*/ 10 h 96"/>
                  <a:gd name="T20" fmla="*/ 2 w 41"/>
                  <a:gd name="T21" fmla="*/ 12 h 96"/>
                  <a:gd name="T22" fmla="*/ 2 w 41"/>
                  <a:gd name="T23" fmla="*/ 13 h 96"/>
                  <a:gd name="T24" fmla="*/ 1 w 41"/>
                  <a:gd name="T25" fmla="*/ 14 h 96"/>
                  <a:gd name="T26" fmla="*/ 1 w 41"/>
                  <a:gd name="T27" fmla="*/ 15 h 96"/>
                  <a:gd name="T28" fmla="*/ 1 w 41"/>
                  <a:gd name="T29" fmla="*/ 16 h 96"/>
                  <a:gd name="T30" fmla="*/ 1 w 41"/>
                  <a:gd name="T31" fmla="*/ 17 h 96"/>
                  <a:gd name="T32" fmla="*/ 1 w 41"/>
                  <a:gd name="T33" fmla="*/ 17 h 96"/>
                  <a:gd name="T34" fmla="*/ 0 w 41"/>
                  <a:gd name="T35" fmla="*/ 18 h 96"/>
                  <a:gd name="T36" fmla="*/ 1 w 41"/>
                  <a:gd name="T37" fmla="*/ 19 h 96"/>
                  <a:gd name="T38" fmla="*/ 1 w 41"/>
                  <a:gd name="T39" fmla="*/ 18 h 96"/>
                  <a:gd name="T40" fmla="*/ 2 w 41"/>
                  <a:gd name="T41" fmla="*/ 17 h 96"/>
                  <a:gd name="T42" fmla="*/ 3 w 41"/>
                  <a:gd name="T43" fmla="*/ 17 h 96"/>
                  <a:gd name="T44" fmla="*/ 3 w 41"/>
                  <a:gd name="T45" fmla="*/ 15 h 96"/>
                  <a:gd name="T46" fmla="*/ 3 w 41"/>
                  <a:gd name="T47" fmla="*/ 15 h 96"/>
                  <a:gd name="T48" fmla="*/ 3 w 41"/>
                  <a:gd name="T49" fmla="*/ 13 h 96"/>
                  <a:gd name="T50" fmla="*/ 3 w 41"/>
                  <a:gd name="T51" fmla="*/ 12 h 96"/>
                  <a:gd name="T52" fmla="*/ 3 w 41"/>
                  <a:gd name="T53" fmla="*/ 11 h 96"/>
                  <a:gd name="T54" fmla="*/ 3 w 41"/>
                  <a:gd name="T55" fmla="*/ 10 h 96"/>
                  <a:gd name="T56" fmla="*/ 5 w 41"/>
                  <a:gd name="T57" fmla="*/ 9 h 96"/>
                  <a:gd name="T58" fmla="*/ 5 w 41"/>
                  <a:gd name="T59" fmla="*/ 7 h 96"/>
                  <a:gd name="T60" fmla="*/ 5 w 41"/>
                  <a:gd name="T61" fmla="*/ 6 h 96"/>
                  <a:gd name="T62" fmla="*/ 5 w 41"/>
                  <a:gd name="T63" fmla="*/ 5 h 96"/>
                  <a:gd name="T64" fmla="*/ 7 w 41"/>
                  <a:gd name="T65" fmla="*/ 3 h 96"/>
                  <a:gd name="T66" fmla="*/ 8 w 41"/>
                  <a:gd name="T67" fmla="*/ 2 h 96"/>
                  <a:gd name="T68" fmla="*/ 9 w 41"/>
                  <a:gd name="T69" fmla="*/ 1 h 96"/>
                  <a:gd name="T70" fmla="*/ 9 w 41"/>
                  <a:gd name="T71" fmla="*/ 1 h 96"/>
                  <a:gd name="T72" fmla="*/ 8 w 41"/>
                  <a:gd name="T73" fmla="*/ 0 h 9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41" h="96">
                    <a:moveTo>
                      <a:pt x="37" y="0"/>
                    </a:moveTo>
                    <a:lnTo>
                      <a:pt x="37" y="0"/>
                    </a:lnTo>
                    <a:lnTo>
                      <a:pt x="30" y="6"/>
                    </a:lnTo>
                    <a:lnTo>
                      <a:pt x="24" y="13"/>
                    </a:lnTo>
                    <a:lnTo>
                      <a:pt x="21" y="20"/>
                    </a:lnTo>
                    <a:lnTo>
                      <a:pt x="18" y="27"/>
                    </a:lnTo>
                    <a:lnTo>
                      <a:pt x="15" y="34"/>
                    </a:lnTo>
                    <a:lnTo>
                      <a:pt x="13" y="41"/>
                    </a:lnTo>
                    <a:lnTo>
                      <a:pt x="12" y="48"/>
                    </a:lnTo>
                    <a:lnTo>
                      <a:pt x="10" y="53"/>
                    </a:lnTo>
                    <a:lnTo>
                      <a:pt x="9" y="60"/>
                    </a:lnTo>
                    <a:lnTo>
                      <a:pt x="9" y="66"/>
                    </a:lnTo>
                    <a:lnTo>
                      <a:pt x="8" y="72"/>
                    </a:lnTo>
                    <a:lnTo>
                      <a:pt x="7" y="76"/>
                    </a:lnTo>
                    <a:lnTo>
                      <a:pt x="6" y="81"/>
                    </a:lnTo>
                    <a:lnTo>
                      <a:pt x="5" y="86"/>
                    </a:lnTo>
                    <a:lnTo>
                      <a:pt x="2" y="89"/>
                    </a:lnTo>
                    <a:lnTo>
                      <a:pt x="0" y="91"/>
                    </a:lnTo>
                    <a:lnTo>
                      <a:pt x="3" y="96"/>
                    </a:lnTo>
                    <a:lnTo>
                      <a:pt x="7" y="93"/>
                    </a:lnTo>
                    <a:lnTo>
                      <a:pt x="10" y="88"/>
                    </a:lnTo>
                    <a:lnTo>
                      <a:pt x="13" y="83"/>
                    </a:lnTo>
                    <a:lnTo>
                      <a:pt x="14" y="79"/>
                    </a:lnTo>
                    <a:lnTo>
                      <a:pt x="15" y="73"/>
                    </a:lnTo>
                    <a:lnTo>
                      <a:pt x="15" y="67"/>
                    </a:lnTo>
                    <a:lnTo>
                      <a:pt x="16" y="60"/>
                    </a:lnTo>
                    <a:lnTo>
                      <a:pt x="17" y="55"/>
                    </a:lnTo>
                    <a:lnTo>
                      <a:pt x="18" y="49"/>
                    </a:lnTo>
                    <a:lnTo>
                      <a:pt x="20" y="42"/>
                    </a:lnTo>
                    <a:lnTo>
                      <a:pt x="21" y="36"/>
                    </a:lnTo>
                    <a:lnTo>
                      <a:pt x="22" y="29"/>
                    </a:lnTo>
                    <a:lnTo>
                      <a:pt x="25" y="23"/>
                    </a:lnTo>
                    <a:lnTo>
                      <a:pt x="30" y="17"/>
                    </a:lnTo>
                    <a:lnTo>
                      <a:pt x="35" y="11"/>
                    </a:lnTo>
                    <a:lnTo>
                      <a:pt x="41" y="5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133">
                <a:extLst>
                  <a:ext uri="{FF2B5EF4-FFF2-40B4-BE49-F238E27FC236}">
                    <a16:creationId xmlns:a16="http://schemas.microsoft.com/office/drawing/2014/main" id="{7629448C-82D8-4092-B6C6-FB6EAA2C89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5" y="1056"/>
                <a:ext cx="151" cy="49"/>
              </a:xfrm>
              <a:custGeom>
                <a:avLst/>
                <a:gdLst>
                  <a:gd name="T0" fmla="*/ 45 w 226"/>
                  <a:gd name="T1" fmla="*/ 0 h 74"/>
                  <a:gd name="T2" fmla="*/ 45 w 226"/>
                  <a:gd name="T3" fmla="*/ 0 h 74"/>
                  <a:gd name="T4" fmla="*/ 42 w 226"/>
                  <a:gd name="T5" fmla="*/ 0 h 74"/>
                  <a:gd name="T6" fmla="*/ 40 w 226"/>
                  <a:gd name="T7" fmla="*/ 0 h 74"/>
                  <a:gd name="T8" fmla="*/ 37 w 226"/>
                  <a:gd name="T9" fmla="*/ 1 h 74"/>
                  <a:gd name="T10" fmla="*/ 34 w 226"/>
                  <a:gd name="T11" fmla="*/ 1 h 74"/>
                  <a:gd name="T12" fmla="*/ 31 w 226"/>
                  <a:gd name="T13" fmla="*/ 1 h 74"/>
                  <a:gd name="T14" fmla="*/ 27 w 226"/>
                  <a:gd name="T15" fmla="*/ 2 h 74"/>
                  <a:gd name="T16" fmla="*/ 25 w 226"/>
                  <a:gd name="T17" fmla="*/ 3 h 74"/>
                  <a:gd name="T18" fmla="*/ 21 w 226"/>
                  <a:gd name="T19" fmla="*/ 4 h 74"/>
                  <a:gd name="T20" fmla="*/ 18 w 226"/>
                  <a:gd name="T21" fmla="*/ 5 h 74"/>
                  <a:gd name="T22" fmla="*/ 15 w 226"/>
                  <a:gd name="T23" fmla="*/ 6 h 74"/>
                  <a:gd name="T24" fmla="*/ 11 w 226"/>
                  <a:gd name="T25" fmla="*/ 7 h 74"/>
                  <a:gd name="T26" fmla="*/ 9 w 226"/>
                  <a:gd name="T27" fmla="*/ 9 h 74"/>
                  <a:gd name="T28" fmla="*/ 6 w 226"/>
                  <a:gd name="T29" fmla="*/ 10 h 74"/>
                  <a:gd name="T30" fmla="*/ 3 w 226"/>
                  <a:gd name="T31" fmla="*/ 11 h 74"/>
                  <a:gd name="T32" fmla="*/ 2 w 226"/>
                  <a:gd name="T33" fmla="*/ 13 h 74"/>
                  <a:gd name="T34" fmla="*/ 0 w 226"/>
                  <a:gd name="T35" fmla="*/ 13 h 74"/>
                  <a:gd name="T36" fmla="*/ 1 w 226"/>
                  <a:gd name="T37" fmla="*/ 14 h 74"/>
                  <a:gd name="T38" fmla="*/ 3 w 226"/>
                  <a:gd name="T39" fmla="*/ 13 h 74"/>
                  <a:gd name="T40" fmla="*/ 5 w 226"/>
                  <a:gd name="T41" fmla="*/ 13 h 74"/>
                  <a:gd name="T42" fmla="*/ 7 w 226"/>
                  <a:gd name="T43" fmla="*/ 11 h 74"/>
                  <a:gd name="T44" fmla="*/ 9 w 226"/>
                  <a:gd name="T45" fmla="*/ 10 h 74"/>
                  <a:gd name="T46" fmla="*/ 12 w 226"/>
                  <a:gd name="T47" fmla="*/ 9 h 74"/>
                  <a:gd name="T48" fmla="*/ 15 w 226"/>
                  <a:gd name="T49" fmla="*/ 7 h 74"/>
                  <a:gd name="T50" fmla="*/ 18 w 226"/>
                  <a:gd name="T51" fmla="*/ 6 h 74"/>
                  <a:gd name="T52" fmla="*/ 21 w 226"/>
                  <a:gd name="T53" fmla="*/ 5 h 74"/>
                  <a:gd name="T54" fmla="*/ 25 w 226"/>
                  <a:gd name="T55" fmla="*/ 4 h 74"/>
                  <a:gd name="T56" fmla="*/ 27 w 226"/>
                  <a:gd name="T57" fmla="*/ 3 h 74"/>
                  <a:gd name="T58" fmla="*/ 31 w 226"/>
                  <a:gd name="T59" fmla="*/ 3 h 74"/>
                  <a:gd name="T60" fmla="*/ 34 w 226"/>
                  <a:gd name="T61" fmla="*/ 2 h 74"/>
                  <a:gd name="T62" fmla="*/ 37 w 226"/>
                  <a:gd name="T63" fmla="*/ 1 h 74"/>
                  <a:gd name="T64" fmla="*/ 40 w 226"/>
                  <a:gd name="T65" fmla="*/ 1 h 74"/>
                  <a:gd name="T66" fmla="*/ 42 w 226"/>
                  <a:gd name="T67" fmla="*/ 1 h 74"/>
                  <a:gd name="T68" fmla="*/ 45 w 226"/>
                  <a:gd name="T69" fmla="*/ 1 h 74"/>
                  <a:gd name="T70" fmla="*/ 45 w 226"/>
                  <a:gd name="T71" fmla="*/ 1 h 74"/>
                  <a:gd name="T72" fmla="*/ 45 w 226"/>
                  <a:gd name="T73" fmla="*/ 0 h 7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6" h="74">
                    <a:moveTo>
                      <a:pt x="226" y="0"/>
                    </a:moveTo>
                    <a:lnTo>
                      <a:pt x="226" y="0"/>
                    </a:lnTo>
                    <a:lnTo>
                      <a:pt x="213" y="0"/>
                    </a:lnTo>
                    <a:lnTo>
                      <a:pt x="200" y="0"/>
                    </a:lnTo>
                    <a:lnTo>
                      <a:pt x="185" y="1"/>
                    </a:lnTo>
                    <a:lnTo>
                      <a:pt x="170" y="4"/>
                    </a:lnTo>
                    <a:lnTo>
                      <a:pt x="154" y="7"/>
                    </a:lnTo>
                    <a:lnTo>
                      <a:pt x="138" y="11"/>
                    </a:lnTo>
                    <a:lnTo>
                      <a:pt x="122" y="14"/>
                    </a:lnTo>
                    <a:lnTo>
                      <a:pt x="106" y="20"/>
                    </a:lnTo>
                    <a:lnTo>
                      <a:pt x="90" y="26"/>
                    </a:lnTo>
                    <a:lnTo>
                      <a:pt x="74" y="31"/>
                    </a:lnTo>
                    <a:lnTo>
                      <a:pt x="57" y="37"/>
                    </a:lnTo>
                    <a:lnTo>
                      <a:pt x="44" y="44"/>
                    </a:lnTo>
                    <a:lnTo>
                      <a:pt x="31" y="50"/>
                    </a:lnTo>
                    <a:lnTo>
                      <a:pt x="18" y="57"/>
                    </a:lnTo>
                    <a:lnTo>
                      <a:pt x="9" y="63"/>
                    </a:lnTo>
                    <a:lnTo>
                      <a:pt x="0" y="69"/>
                    </a:lnTo>
                    <a:lnTo>
                      <a:pt x="4" y="74"/>
                    </a:lnTo>
                    <a:lnTo>
                      <a:pt x="13" y="68"/>
                    </a:lnTo>
                    <a:lnTo>
                      <a:pt x="23" y="63"/>
                    </a:lnTo>
                    <a:lnTo>
                      <a:pt x="33" y="56"/>
                    </a:lnTo>
                    <a:lnTo>
                      <a:pt x="47" y="50"/>
                    </a:lnTo>
                    <a:lnTo>
                      <a:pt x="61" y="43"/>
                    </a:lnTo>
                    <a:lnTo>
                      <a:pt x="76" y="37"/>
                    </a:lnTo>
                    <a:lnTo>
                      <a:pt x="91" y="31"/>
                    </a:lnTo>
                    <a:lnTo>
                      <a:pt x="107" y="26"/>
                    </a:lnTo>
                    <a:lnTo>
                      <a:pt x="123" y="21"/>
                    </a:lnTo>
                    <a:lnTo>
                      <a:pt x="139" y="16"/>
                    </a:lnTo>
                    <a:lnTo>
                      <a:pt x="155" y="13"/>
                    </a:lnTo>
                    <a:lnTo>
                      <a:pt x="172" y="10"/>
                    </a:lnTo>
                    <a:lnTo>
                      <a:pt x="187" y="7"/>
                    </a:lnTo>
                    <a:lnTo>
                      <a:pt x="200" y="7"/>
                    </a:lnTo>
                    <a:lnTo>
                      <a:pt x="213" y="6"/>
                    </a:lnTo>
                    <a:lnTo>
                      <a:pt x="225" y="7"/>
                    </a:lnTo>
                    <a:lnTo>
                      <a:pt x="2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134">
                <a:extLst>
                  <a:ext uri="{FF2B5EF4-FFF2-40B4-BE49-F238E27FC236}">
                    <a16:creationId xmlns:a16="http://schemas.microsoft.com/office/drawing/2014/main" id="{04EF8D2C-0AEE-4E8A-8C8B-F215510DE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" y="1221"/>
                <a:ext cx="57" cy="13"/>
              </a:xfrm>
              <a:custGeom>
                <a:avLst/>
                <a:gdLst>
                  <a:gd name="T0" fmla="*/ 0 w 88"/>
                  <a:gd name="T1" fmla="*/ 4 h 19"/>
                  <a:gd name="T2" fmla="*/ 16 w 88"/>
                  <a:gd name="T3" fmla="*/ 2 h 19"/>
                  <a:gd name="T4" fmla="*/ 9 w 88"/>
                  <a:gd name="T5" fmla="*/ 0 h 19"/>
                  <a:gd name="T6" fmla="*/ 0 w 88"/>
                  <a:gd name="T7" fmla="*/ 4 h 1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8" h="19">
                    <a:moveTo>
                      <a:pt x="0" y="19"/>
                    </a:moveTo>
                    <a:lnTo>
                      <a:pt x="88" y="11"/>
                    </a:lnTo>
                    <a:lnTo>
                      <a:pt x="53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Freeform 135">
                <a:extLst>
                  <a:ext uri="{FF2B5EF4-FFF2-40B4-BE49-F238E27FC236}">
                    <a16:creationId xmlns:a16="http://schemas.microsoft.com/office/drawing/2014/main" id="{ED93E8AD-3790-4C6C-88EE-476F5DFC10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9" y="1227"/>
                <a:ext cx="68" cy="11"/>
              </a:xfrm>
              <a:custGeom>
                <a:avLst/>
                <a:gdLst>
                  <a:gd name="T0" fmla="*/ 17 w 103"/>
                  <a:gd name="T1" fmla="*/ 2 h 15"/>
                  <a:gd name="T2" fmla="*/ 17 w 103"/>
                  <a:gd name="T3" fmla="*/ 0 h 15"/>
                  <a:gd name="T4" fmla="*/ 0 w 103"/>
                  <a:gd name="T5" fmla="*/ 2 h 15"/>
                  <a:gd name="T6" fmla="*/ 1 w 103"/>
                  <a:gd name="T7" fmla="*/ 4 h 15"/>
                  <a:gd name="T8" fmla="*/ 17 w 103"/>
                  <a:gd name="T9" fmla="*/ 2 h 15"/>
                  <a:gd name="T10" fmla="*/ 17 w 103"/>
                  <a:gd name="T11" fmla="*/ 0 h 15"/>
                  <a:gd name="T12" fmla="*/ 17 w 103"/>
                  <a:gd name="T13" fmla="*/ 2 h 15"/>
                  <a:gd name="T14" fmla="*/ 20 w 103"/>
                  <a:gd name="T15" fmla="*/ 1 h 15"/>
                  <a:gd name="T16" fmla="*/ 17 w 103"/>
                  <a:gd name="T17" fmla="*/ 0 h 15"/>
                  <a:gd name="T18" fmla="*/ 17 w 103"/>
                  <a:gd name="T19" fmla="*/ 2 h 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3" h="15">
                    <a:moveTo>
                      <a:pt x="88" y="7"/>
                    </a:moveTo>
                    <a:lnTo>
                      <a:pt x="88" y="0"/>
                    </a:lnTo>
                    <a:lnTo>
                      <a:pt x="0" y="8"/>
                    </a:lnTo>
                    <a:lnTo>
                      <a:pt x="1" y="15"/>
                    </a:lnTo>
                    <a:lnTo>
                      <a:pt x="89" y="7"/>
                    </a:lnTo>
                    <a:lnTo>
                      <a:pt x="89" y="0"/>
                    </a:lnTo>
                    <a:lnTo>
                      <a:pt x="89" y="7"/>
                    </a:lnTo>
                    <a:lnTo>
                      <a:pt x="103" y="5"/>
                    </a:lnTo>
                    <a:lnTo>
                      <a:pt x="89" y="0"/>
                    </a:lnTo>
                    <a:lnTo>
                      <a:pt x="88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" name="Freeform 136">
                <a:extLst>
                  <a:ext uri="{FF2B5EF4-FFF2-40B4-BE49-F238E27FC236}">
                    <a16:creationId xmlns:a16="http://schemas.microsoft.com/office/drawing/2014/main" id="{2C0E86AE-23C8-4CEC-8109-32C1CF494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2" y="1220"/>
                <a:ext cx="25" cy="12"/>
              </a:xfrm>
              <a:custGeom>
                <a:avLst/>
                <a:gdLst>
                  <a:gd name="T0" fmla="*/ 1 w 37"/>
                  <a:gd name="T1" fmla="*/ 1 h 19"/>
                  <a:gd name="T2" fmla="*/ 0 w 37"/>
                  <a:gd name="T3" fmla="*/ 1 h 19"/>
                  <a:gd name="T4" fmla="*/ 7 w 37"/>
                  <a:gd name="T5" fmla="*/ 3 h 19"/>
                  <a:gd name="T6" fmla="*/ 7 w 37"/>
                  <a:gd name="T7" fmla="*/ 2 h 19"/>
                  <a:gd name="T8" fmla="*/ 1 w 37"/>
                  <a:gd name="T9" fmla="*/ 0 h 19"/>
                  <a:gd name="T10" fmla="*/ 0 w 37"/>
                  <a:gd name="T11" fmla="*/ 0 h 19"/>
                  <a:gd name="T12" fmla="*/ 1 w 37"/>
                  <a:gd name="T13" fmla="*/ 0 h 19"/>
                  <a:gd name="T14" fmla="*/ 1 w 37"/>
                  <a:gd name="T15" fmla="*/ 0 h 19"/>
                  <a:gd name="T16" fmla="*/ 0 w 37"/>
                  <a:gd name="T17" fmla="*/ 0 h 19"/>
                  <a:gd name="T18" fmla="*/ 1 w 37"/>
                  <a:gd name="T19" fmla="*/ 1 h 1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7" h="19">
                    <a:moveTo>
                      <a:pt x="1" y="7"/>
                    </a:moveTo>
                    <a:lnTo>
                      <a:pt x="0" y="7"/>
                    </a:lnTo>
                    <a:lnTo>
                      <a:pt x="36" y="19"/>
                    </a:lnTo>
                    <a:lnTo>
                      <a:pt x="37" y="12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" name="Freeform 137">
                <a:extLst>
                  <a:ext uri="{FF2B5EF4-FFF2-40B4-BE49-F238E27FC236}">
                    <a16:creationId xmlns:a16="http://schemas.microsoft.com/office/drawing/2014/main" id="{F63BDA10-F1F4-4DD4-BFAB-726915CF71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4" y="1220"/>
                <a:ext cx="49" cy="19"/>
              </a:xfrm>
              <a:custGeom>
                <a:avLst/>
                <a:gdLst>
                  <a:gd name="T0" fmla="*/ 4 w 74"/>
                  <a:gd name="T1" fmla="*/ 5 h 28"/>
                  <a:gd name="T2" fmla="*/ 5 w 74"/>
                  <a:gd name="T3" fmla="*/ 5 h 28"/>
                  <a:gd name="T4" fmla="*/ 14 w 74"/>
                  <a:gd name="T5" fmla="*/ 1 h 28"/>
                  <a:gd name="T6" fmla="*/ 14 w 74"/>
                  <a:gd name="T7" fmla="*/ 0 h 28"/>
                  <a:gd name="T8" fmla="*/ 4 w 74"/>
                  <a:gd name="T9" fmla="*/ 5 h 28"/>
                  <a:gd name="T10" fmla="*/ 5 w 74"/>
                  <a:gd name="T11" fmla="*/ 5 h 28"/>
                  <a:gd name="T12" fmla="*/ 4 w 74"/>
                  <a:gd name="T13" fmla="*/ 5 h 28"/>
                  <a:gd name="T14" fmla="*/ 0 w 74"/>
                  <a:gd name="T15" fmla="*/ 6 h 28"/>
                  <a:gd name="T16" fmla="*/ 5 w 74"/>
                  <a:gd name="T17" fmla="*/ 5 h 28"/>
                  <a:gd name="T18" fmla="*/ 4 w 74"/>
                  <a:gd name="T19" fmla="*/ 5 h 2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4" h="28">
                    <a:moveTo>
                      <a:pt x="21" y="20"/>
                    </a:moveTo>
                    <a:lnTo>
                      <a:pt x="22" y="27"/>
                    </a:lnTo>
                    <a:lnTo>
                      <a:pt x="74" y="7"/>
                    </a:lnTo>
                    <a:lnTo>
                      <a:pt x="73" y="0"/>
                    </a:lnTo>
                    <a:lnTo>
                      <a:pt x="21" y="20"/>
                    </a:lnTo>
                    <a:lnTo>
                      <a:pt x="22" y="27"/>
                    </a:lnTo>
                    <a:lnTo>
                      <a:pt x="21" y="20"/>
                    </a:lnTo>
                    <a:lnTo>
                      <a:pt x="0" y="28"/>
                    </a:lnTo>
                    <a:lnTo>
                      <a:pt x="22" y="27"/>
                    </a:lnTo>
                    <a:lnTo>
                      <a:pt x="21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" name="Freeform 138">
                <a:extLst>
                  <a:ext uri="{FF2B5EF4-FFF2-40B4-BE49-F238E27FC236}">
                    <a16:creationId xmlns:a16="http://schemas.microsoft.com/office/drawing/2014/main" id="{BF6B20C0-09DA-4576-8FCA-DAC13F7825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62" y="1264"/>
                <a:ext cx="26" cy="22"/>
              </a:xfrm>
              <a:custGeom>
                <a:avLst/>
                <a:gdLst>
                  <a:gd name="T0" fmla="*/ 4 w 39"/>
                  <a:gd name="T1" fmla="*/ 7 h 33"/>
                  <a:gd name="T2" fmla="*/ 5 w 39"/>
                  <a:gd name="T3" fmla="*/ 6 h 33"/>
                  <a:gd name="T4" fmla="*/ 5 w 39"/>
                  <a:gd name="T5" fmla="*/ 6 h 33"/>
                  <a:gd name="T6" fmla="*/ 6 w 39"/>
                  <a:gd name="T7" fmla="*/ 6 h 33"/>
                  <a:gd name="T8" fmla="*/ 7 w 39"/>
                  <a:gd name="T9" fmla="*/ 6 h 33"/>
                  <a:gd name="T10" fmla="*/ 7 w 39"/>
                  <a:gd name="T11" fmla="*/ 5 h 33"/>
                  <a:gd name="T12" fmla="*/ 7 w 39"/>
                  <a:gd name="T13" fmla="*/ 5 h 33"/>
                  <a:gd name="T14" fmla="*/ 7 w 39"/>
                  <a:gd name="T15" fmla="*/ 4 h 33"/>
                  <a:gd name="T16" fmla="*/ 7 w 39"/>
                  <a:gd name="T17" fmla="*/ 3 h 33"/>
                  <a:gd name="T18" fmla="*/ 7 w 39"/>
                  <a:gd name="T19" fmla="*/ 3 h 33"/>
                  <a:gd name="T20" fmla="*/ 7 w 39"/>
                  <a:gd name="T21" fmla="*/ 2 h 33"/>
                  <a:gd name="T22" fmla="*/ 7 w 39"/>
                  <a:gd name="T23" fmla="*/ 1 h 33"/>
                  <a:gd name="T24" fmla="*/ 7 w 39"/>
                  <a:gd name="T25" fmla="*/ 1 h 33"/>
                  <a:gd name="T26" fmla="*/ 6 w 39"/>
                  <a:gd name="T27" fmla="*/ 1 h 33"/>
                  <a:gd name="T28" fmla="*/ 5 w 39"/>
                  <a:gd name="T29" fmla="*/ 1 h 33"/>
                  <a:gd name="T30" fmla="*/ 5 w 39"/>
                  <a:gd name="T31" fmla="*/ 0 h 33"/>
                  <a:gd name="T32" fmla="*/ 4 w 39"/>
                  <a:gd name="T33" fmla="*/ 0 h 33"/>
                  <a:gd name="T34" fmla="*/ 3 w 39"/>
                  <a:gd name="T35" fmla="*/ 0 h 33"/>
                  <a:gd name="T36" fmla="*/ 2 w 39"/>
                  <a:gd name="T37" fmla="*/ 1 h 33"/>
                  <a:gd name="T38" fmla="*/ 2 w 39"/>
                  <a:gd name="T39" fmla="*/ 1 h 33"/>
                  <a:gd name="T40" fmla="*/ 1 w 39"/>
                  <a:gd name="T41" fmla="*/ 1 h 33"/>
                  <a:gd name="T42" fmla="*/ 1 w 39"/>
                  <a:gd name="T43" fmla="*/ 1 h 33"/>
                  <a:gd name="T44" fmla="*/ 1 w 39"/>
                  <a:gd name="T45" fmla="*/ 2 h 33"/>
                  <a:gd name="T46" fmla="*/ 0 w 39"/>
                  <a:gd name="T47" fmla="*/ 3 h 33"/>
                  <a:gd name="T48" fmla="*/ 0 w 39"/>
                  <a:gd name="T49" fmla="*/ 3 h 33"/>
                  <a:gd name="T50" fmla="*/ 0 w 39"/>
                  <a:gd name="T51" fmla="*/ 4 h 33"/>
                  <a:gd name="T52" fmla="*/ 1 w 39"/>
                  <a:gd name="T53" fmla="*/ 5 h 33"/>
                  <a:gd name="T54" fmla="*/ 1 w 39"/>
                  <a:gd name="T55" fmla="*/ 5 h 33"/>
                  <a:gd name="T56" fmla="*/ 1 w 39"/>
                  <a:gd name="T57" fmla="*/ 6 h 33"/>
                  <a:gd name="T58" fmla="*/ 2 w 39"/>
                  <a:gd name="T59" fmla="*/ 6 h 33"/>
                  <a:gd name="T60" fmla="*/ 2 w 39"/>
                  <a:gd name="T61" fmla="*/ 6 h 33"/>
                  <a:gd name="T62" fmla="*/ 3 w 39"/>
                  <a:gd name="T63" fmla="*/ 6 h 33"/>
                  <a:gd name="T64" fmla="*/ 4 w 39"/>
                  <a:gd name="T65" fmla="*/ 7 h 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" h="33">
                    <a:moveTo>
                      <a:pt x="19" y="33"/>
                    </a:moveTo>
                    <a:lnTo>
                      <a:pt x="23" y="32"/>
                    </a:lnTo>
                    <a:lnTo>
                      <a:pt x="27" y="32"/>
                    </a:lnTo>
                    <a:lnTo>
                      <a:pt x="31" y="30"/>
                    </a:lnTo>
                    <a:lnTo>
                      <a:pt x="33" y="28"/>
                    </a:lnTo>
                    <a:lnTo>
                      <a:pt x="36" y="25"/>
                    </a:lnTo>
                    <a:lnTo>
                      <a:pt x="38" y="23"/>
                    </a:lnTo>
                    <a:lnTo>
                      <a:pt x="39" y="20"/>
                    </a:lnTo>
                    <a:lnTo>
                      <a:pt x="39" y="16"/>
                    </a:lnTo>
                    <a:lnTo>
                      <a:pt x="39" y="13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3" y="5"/>
                    </a:lnTo>
                    <a:lnTo>
                      <a:pt x="31" y="2"/>
                    </a:lnTo>
                    <a:lnTo>
                      <a:pt x="27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6" y="0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6" y="5"/>
                    </a:lnTo>
                    <a:lnTo>
                      <a:pt x="3" y="7"/>
                    </a:lnTo>
                    <a:lnTo>
                      <a:pt x="1" y="9"/>
                    </a:lnTo>
                    <a:lnTo>
                      <a:pt x="0" y="13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1" y="23"/>
                    </a:lnTo>
                    <a:lnTo>
                      <a:pt x="3" y="25"/>
                    </a:lnTo>
                    <a:lnTo>
                      <a:pt x="6" y="28"/>
                    </a:lnTo>
                    <a:lnTo>
                      <a:pt x="9" y="30"/>
                    </a:lnTo>
                    <a:lnTo>
                      <a:pt x="11" y="32"/>
                    </a:lnTo>
                    <a:lnTo>
                      <a:pt x="16" y="32"/>
                    </a:lnTo>
                    <a:lnTo>
                      <a:pt x="19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" name="Freeform 139">
                <a:extLst>
                  <a:ext uri="{FF2B5EF4-FFF2-40B4-BE49-F238E27FC236}">
                    <a16:creationId xmlns:a16="http://schemas.microsoft.com/office/drawing/2014/main" id="{D447145B-6937-4A8F-841F-75739F6A00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275"/>
                <a:ext cx="14" cy="14"/>
              </a:xfrm>
              <a:custGeom>
                <a:avLst/>
                <a:gdLst>
                  <a:gd name="T0" fmla="*/ 2 w 23"/>
                  <a:gd name="T1" fmla="*/ 0 h 21"/>
                  <a:gd name="T2" fmla="*/ 2 w 23"/>
                  <a:gd name="T3" fmla="*/ 0 h 21"/>
                  <a:gd name="T4" fmla="*/ 2 w 23"/>
                  <a:gd name="T5" fmla="*/ 1 h 21"/>
                  <a:gd name="T6" fmla="*/ 2 w 23"/>
                  <a:gd name="T7" fmla="*/ 1 h 21"/>
                  <a:gd name="T8" fmla="*/ 2 w 23"/>
                  <a:gd name="T9" fmla="*/ 1 h 21"/>
                  <a:gd name="T10" fmla="*/ 1 w 23"/>
                  <a:gd name="T11" fmla="*/ 2 h 21"/>
                  <a:gd name="T12" fmla="*/ 1 w 23"/>
                  <a:gd name="T13" fmla="*/ 2 h 21"/>
                  <a:gd name="T14" fmla="*/ 1 w 23"/>
                  <a:gd name="T15" fmla="*/ 3 h 21"/>
                  <a:gd name="T16" fmla="*/ 1 w 23"/>
                  <a:gd name="T17" fmla="*/ 3 h 21"/>
                  <a:gd name="T18" fmla="*/ 0 w 23"/>
                  <a:gd name="T19" fmla="*/ 3 h 21"/>
                  <a:gd name="T20" fmla="*/ 0 w 23"/>
                  <a:gd name="T21" fmla="*/ 4 h 21"/>
                  <a:gd name="T22" fmla="*/ 1 w 23"/>
                  <a:gd name="T23" fmla="*/ 4 h 21"/>
                  <a:gd name="T24" fmla="*/ 1 w 23"/>
                  <a:gd name="T25" fmla="*/ 4 h 21"/>
                  <a:gd name="T26" fmla="*/ 2 w 23"/>
                  <a:gd name="T27" fmla="*/ 3 h 21"/>
                  <a:gd name="T28" fmla="*/ 2 w 23"/>
                  <a:gd name="T29" fmla="*/ 3 h 21"/>
                  <a:gd name="T30" fmla="*/ 2 w 23"/>
                  <a:gd name="T31" fmla="*/ 2 h 21"/>
                  <a:gd name="T32" fmla="*/ 3 w 23"/>
                  <a:gd name="T33" fmla="*/ 1 h 21"/>
                  <a:gd name="T34" fmla="*/ 3 w 23"/>
                  <a:gd name="T35" fmla="*/ 1 h 21"/>
                  <a:gd name="T36" fmla="*/ 3 w 23"/>
                  <a:gd name="T37" fmla="*/ 0 h 21"/>
                  <a:gd name="T38" fmla="*/ 3 w 23"/>
                  <a:gd name="T39" fmla="*/ 0 h 21"/>
                  <a:gd name="T40" fmla="*/ 2 w 23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21">
                    <a:moveTo>
                      <a:pt x="18" y="0"/>
                    </a:moveTo>
                    <a:lnTo>
                      <a:pt x="18" y="0"/>
                    </a:lnTo>
                    <a:lnTo>
                      <a:pt x="17" y="2"/>
                    </a:lnTo>
                    <a:lnTo>
                      <a:pt x="17" y="5"/>
                    </a:lnTo>
                    <a:lnTo>
                      <a:pt x="14" y="7"/>
                    </a:lnTo>
                    <a:lnTo>
                      <a:pt x="12" y="9"/>
                    </a:lnTo>
                    <a:lnTo>
                      <a:pt x="11" y="12"/>
                    </a:lnTo>
                    <a:lnTo>
                      <a:pt x="7" y="13"/>
                    </a:lnTo>
                    <a:lnTo>
                      <a:pt x="4" y="14"/>
                    </a:lnTo>
                    <a:lnTo>
                      <a:pt x="0" y="14"/>
                    </a:lnTo>
                    <a:lnTo>
                      <a:pt x="0" y="21"/>
                    </a:lnTo>
                    <a:lnTo>
                      <a:pt x="5" y="20"/>
                    </a:lnTo>
                    <a:lnTo>
                      <a:pt x="8" y="19"/>
                    </a:lnTo>
                    <a:lnTo>
                      <a:pt x="13" y="17"/>
                    </a:lnTo>
                    <a:lnTo>
                      <a:pt x="17" y="14"/>
                    </a:lnTo>
                    <a:lnTo>
                      <a:pt x="19" y="12"/>
                    </a:lnTo>
                    <a:lnTo>
                      <a:pt x="22" y="8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140">
                <a:extLst>
                  <a:ext uri="{FF2B5EF4-FFF2-40B4-BE49-F238E27FC236}">
                    <a16:creationId xmlns:a16="http://schemas.microsoft.com/office/drawing/2014/main" id="{4098FDEF-4B64-4319-AA1E-729F56B76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6" y="1262"/>
                <a:ext cx="14" cy="13"/>
              </a:xfrm>
              <a:custGeom>
                <a:avLst/>
                <a:gdLst>
                  <a:gd name="T0" fmla="*/ 0 w 23"/>
                  <a:gd name="T1" fmla="*/ 1 h 19"/>
                  <a:gd name="T2" fmla="*/ 0 w 23"/>
                  <a:gd name="T3" fmla="*/ 1 h 19"/>
                  <a:gd name="T4" fmla="*/ 1 w 23"/>
                  <a:gd name="T5" fmla="*/ 1 h 19"/>
                  <a:gd name="T6" fmla="*/ 1 w 23"/>
                  <a:gd name="T7" fmla="*/ 1 h 19"/>
                  <a:gd name="T8" fmla="*/ 1 w 23"/>
                  <a:gd name="T9" fmla="*/ 1 h 19"/>
                  <a:gd name="T10" fmla="*/ 1 w 23"/>
                  <a:gd name="T11" fmla="*/ 2 h 19"/>
                  <a:gd name="T12" fmla="*/ 2 w 23"/>
                  <a:gd name="T13" fmla="*/ 2 h 19"/>
                  <a:gd name="T14" fmla="*/ 2 w 23"/>
                  <a:gd name="T15" fmla="*/ 3 h 19"/>
                  <a:gd name="T16" fmla="*/ 2 w 23"/>
                  <a:gd name="T17" fmla="*/ 3 h 19"/>
                  <a:gd name="T18" fmla="*/ 2 w 23"/>
                  <a:gd name="T19" fmla="*/ 4 h 19"/>
                  <a:gd name="T20" fmla="*/ 3 w 23"/>
                  <a:gd name="T21" fmla="*/ 4 h 19"/>
                  <a:gd name="T22" fmla="*/ 3 w 23"/>
                  <a:gd name="T23" fmla="*/ 3 h 19"/>
                  <a:gd name="T24" fmla="*/ 3 w 23"/>
                  <a:gd name="T25" fmla="*/ 2 h 19"/>
                  <a:gd name="T26" fmla="*/ 2 w 23"/>
                  <a:gd name="T27" fmla="*/ 1 h 19"/>
                  <a:gd name="T28" fmla="*/ 2 w 23"/>
                  <a:gd name="T29" fmla="*/ 1 h 19"/>
                  <a:gd name="T30" fmla="*/ 2 w 23"/>
                  <a:gd name="T31" fmla="*/ 1 h 19"/>
                  <a:gd name="T32" fmla="*/ 1 w 23"/>
                  <a:gd name="T33" fmla="*/ 1 h 19"/>
                  <a:gd name="T34" fmla="*/ 1 w 23"/>
                  <a:gd name="T35" fmla="*/ 0 h 19"/>
                  <a:gd name="T36" fmla="*/ 0 w 23"/>
                  <a:gd name="T37" fmla="*/ 0 h 19"/>
                  <a:gd name="T38" fmla="*/ 0 w 23"/>
                  <a:gd name="T39" fmla="*/ 0 h 19"/>
                  <a:gd name="T40" fmla="*/ 0 w 23"/>
                  <a:gd name="T41" fmla="*/ 1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0" y="5"/>
                    </a:moveTo>
                    <a:lnTo>
                      <a:pt x="0" y="5"/>
                    </a:lnTo>
                    <a:lnTo>
                      <a:pt x="4" y="7"/>
                    </a:lnTo>
                    <a:lnTo>
                      <a:pt x="7" y="8"/>
                    </a:lnTo>
                    <a:lnTo>
                      <a:pt x="11" y="8"/>
                    </a:lnTo>
                    <a:lnTo>
                      <a:pt x="12" y="10"/>
                    </a:lnTo>
                    <a:lnTo>
                      <a:pt x="14" y="12"/>
                    </a:lnTo>
                    <a:lnTo>
                      <a:pt x="17" y="15"/>
                    </a:lnTo>
                    <a:lnTo>
                      <a:pt x="17" y="17"/>
                    </a:lnTo>
                    <a:lnTo>
                      <a:pt x="18" y="19"/>
                    </a:lnTo>
                    <a:lnTo>
                      <a:pt x="23" y="19"/>
                    </a:lnTo>
                    <a:lnTo>
                      <a:pt x="23" y="16"/>
                    </a:lnTo>
                    <a:lnTo>
                      <a:pt x="22" y="11"/>
                    </a:lnTo>
                    <a:lnTo>
                      <a:pt x="19" y="8"/>
                    </a:lnTo>
                    <a:lnTo>
                      <a:pt x="17" y="5"/>
                    </a:lnTo>
                    <a:lnTo>
                      <a:pt x="13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141">
                <a:extLst>
                  <a:ext uri="{FF2B5EF4-FFF2-40B4-BE49-F238E27FC236}">
                    <a16:creationId xmlns:a16="http://schemas.microsoft.com/office/drawing/2014/main" id="{DD40658C-E795-46AE-93A3-AD47C9B7D4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1262"/>
                <a:ext cx="17" cy="13"/>
              </a:xfrm>
              <a:custGeom>
                <a:avLst/>
                <a:gdLst>
                  <a:gd name="T0" fmla="*/ 2 w 23"/>
                  <a:gd name="T1" fmla="*/ 4 h 19"/>
                  <a:gd name="T2" fmla="*/ 2 w 23"/>
                  <a:gd name="T3" fmla="*/ 4 h 19"/>
                  <a:gd name="T4" fmla="*/ 2 w 23"/>
                  <a:gd name="T5" fmla="*/ 3 h 19"/>
                  <a:gd name="T6" fmla="*/ 2 w 23"/>
                  <a:gd name="T7" fmla="*/ 3 h 19"/>
                  <a:gd name="T8" fmla="*/ 3 w 23"/>
                  <a:gd name="T9" fmla="*/ 2 h 19"/>
                  <a:gd name="T10" fmla="*/ 4 w 23"/>
                  <a:gd name="T11" fmla="*/ 2 h 19"/>
                  <a:gd name="T12" fmla="*/ 4 w 23"/>
                  <a:gd name="T13" fmla="*/ 1 h 19"/>
                  <a:gd name="T14" fmla="*/ 5 w 23"/>
                  <a:gd name="T15" fmla="*/ 1 h 19"/>
                  <a:gd name="T16" fmla="*/ 6 w 23"/>
                  <a:gd name="T17" fmla="*/ 1 h 19"/>
                  <a:gd name="T18" fmla="*/ 7 w 23"/>
                  <a:gd name="T19" fmla="*/ 1 h 19"/>
                  <a:gd name="T20" fmla="*/ 7 w 23"/>
                  <a:gd name="T21" fmla="*/ 0 h 19"/>
                  <a:gd name="T22" fmla="*/ 5 w 23"/>
                  <a:gd name="T23" fmla="*/ 0 h 19"/>
                  <a:gd name="T24" fmla="*/ 4 w 23"/>
                  <a:gd name="T25" fmla="*/ 1 h 19"/>
                  <a:gd name="T26" fmla="*/ 3 w 23"/>
                  <a:gd name="T27" fmla="*/ 1 h 19"/>
                  <a:gd name="T28" fmla="*/ 2 w 23"/>
                  <a:gd name="T29" fmla="*/ 1 h 19"/>
                  <a:gd name="T30" fmla="*/ 1 w 23"/>
                  <a:gd name="T31" fmla="*/ 1 h 19"/>
                  <a:gd name="T32" fmla="*/ 1 w 23"/>
                  <a:gd name="T33" fmla="*/ 2 h 19"/>
                  <a:gd name="T34" fmla="*/ 1 w 23"/>
                  <a:gd name="T35" fmla="*/ 3 h 19"/>
                  <a:gd name="T36" fmla="*/ 0 w 23"/>
                  <a:gd name="T37" fmla="*/ 4 h 19"/>
                  <a:gd name="T38" fmla="*/ 0 w 23"/>
                  <a:gd name="T39" fmla="*/ 4 h 19"/>
                  <a:gd name="T40" fmla="*/ 2 w 23"/>
                  <a:gd name="T41" fmla="*/ 4 h 1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19">
                    <a:moveTo>
                      <a:pt x="7" y="19"/>
                    </a:moveTo>
                    <a:lnTo>
                      <a:pt x="7" y="19"/>
                    </a:lnTo>
                    <a:lnTo>
                      <a:pt x="7" y="17"/>
                    </a:lnTo>
                    <a:lnTo>
                      <a:pt x="8" y="15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20" y="7"/>
                    </a:lnTo>
                    <a:lnTo>
                      <a:pt x="23" y="5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1" y="3"/>
                    </a:lnTo>
                    <a:lnTo>
                      <a:pt x="8" y="5"/>
                    </a:lnTo>
                    <a:lnTo>
                      <a:pt x="5" y="8"/>
                    </a:lnTo>
                    <a:lnTo>
                      <a:pt x="3" y="11"/>
                    </a:lnTo>
                    <a:lnTo>
                      <a:pt x="1" y="16"/>
                    </a:lnTo>
                    <a:lnTo>
                      <a:pt x="0" y="19"/>
                    </a:lnTo>
                    <a:lnTo>
                      <a:pt x="7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142">
                <a:extLst>
                  <a:ext uri="{FF2B5EF4-FFF2-40B4-BE49-F238E27FC236}">
                    <a16:creationId xmlns:a16="http://schemas.microsoft.com/office/drawing/2014/main" id="{8ECA6E89-CF8B-4C77-B69D-9688244EF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9" y="1275"/>
                <a:ext cx="17" cy="14"/>
              </a:xfrm>
              <a:custGeom>
                <a:avLst/>
                <a:gdLst>
                  <a:gd name="T0" fmla="*/ 7 w 23"/>
                  <a:gd name="T1" fmla="*/ 3 h 21"/>
                  <a:gd name="T2" fmla="*/ 7 w 23"/>
                  <a:gd name="T3" fmla="*/ 3 h 21"/>
                  <a:gd name="T4" fmla="*/ 6 w 23"/>
                  <a:gd name="T5" fmla="*/ 3 h 21"/>
                  <a:gd name="T6" fmla="*/ 5 w 23"/>
                  <a:gd name="T7" fmla="*/ 3 h 21"/>
                  <a:gd name="T8" fmla="*/ 4 w 23"/>
                  <a:gd name="T9" fmla="*/ 2 h 21"/>
                  <a:gd name="T10" fmla="*/ 4 w 23"/>
                  <a:gd name="T11" fmla="*/ 2 h 21"/>
                  <a:gd name="T12" fmla="*/ 3 w 23"/>
                  <a:gd name="T13" fmla="*/ 1 h 21"/>
                  <a:gd name="T14" fmla="*/ 2 w 23"/>
                  <a:gd name="T15" fmla="*/ 1 h 21"/>
                  <a:gd name="T16" fmla="*/ 2 w 23"/>
                  <a:gd name="T17" fmla="*/ 1 h 21"/>
                  <a:gd name="T18" fmla="*/ 2 w 23"/>
                  <a:gd name="T19" fmla="*/ 0 h 21"/>
                  <a:gd name="T20" fmla="*/ 0 w 23"/>
                  <a:gd name="T21" fmla="*/ 0 h 21"/>
                  <a:gd name="T22" fmla="*/ 1 w 23"/>
                  <a:gd name="T23" fmla="*/ 1 h 21"/>
                  <a:gd name="T24" fmla="*/ 1 w 23"/>
                  <a:gd name="T25" fmla="*/ 1 h 21"/>
                  <a:gd name="T26" fmla="*/ 1 w 23"/>
                  <a:gd name="T27" fmla="*/ 2 h 21"/>
                  <a:gd name="T28" fmla="*/ 2 w 23"/>
                  <a:gd name="T29" fmla="*/ 3 h 21"/>
                  <a:gd name="T30" fmla="*/ 3 w 23"/>
                  <a:gd name="T31" fmla="*/ 3 h 21"/>
                  <a:gd name="T32" fmla="*/ 4 w 23"/>
                  <a:gd name="T33" fmla="*/ 4 h 21"/>
                  <a:gd name="T34" fmla="*/ 5 w 23"/>
                  <a:gd name="T35" fmla="*/ 4 h 21"/>
                  <a:gd name="T36" fmla="*/ 7 w 23"/>
                  <a:gd name="T37" fmla="*/ 4 h 21"/>
                  <a:gd name="T38" fmla="*/ 7 w 23"/>
                  <a:gd name="T39" fmla="*/ 4 h 21"/>
                  <a:gd name="T40" fmla="*/ 7 w 23"/>
                  <a:gd name="T41" fmla="*/ 3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21">
                    <a:moveTo>
                      <a:pt x="23" y="14"/>
                    </a:moveTo>
                    <a:lnTo>
                      <a:pt x="23" y="14"/>
                    </a:lnTo>
                    <a:lnTo>
                      <a:pt x="20" y="14"/>
                    </a:lnTo>
                    <a:lnTo>
                      <a:pt x="16" y="13"/>
                    </a:lnTo>
                    <a:lnTo>
                      <a:pt x="14" y="12"/>
                    </a:lnTo>
                    <a:lnTo>
                      <a:pt x="12" y="9"/>
                    </a:lnTo>
                    <a:lnTo>
                      <a:pt x="10" y="7"/>
                    </a:lnTo>
                    <a:lnTo>
                      <a:pt x="8" y="5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1" y="4"/>
                    </a:lnTo>
                    <a:lnTo>
                      <a:pt x="3" y="8"/>
                    </a:lnTo>
                    <a:lnTo>
                      <a:pt x="5" y="12"/>
                    </a:lnTo>
                    <a:lnTo>
                      <a:pt x="7" y="14"/>
                    </a:lnTo>
                    <a:lnTo>
                      <a:pt x="11" y="17"/>
                    </a:lnTo>
                    <a:lnTo>
                      <a:pt x="15" y="19"/>
                    </a:lnTo>
                    <a:lnTo>
                      <a:pt x="19" y="20"/>
                    </a:lnTo>
                    <a:lnTo>
                      <a:pt x="23" y="21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143">
                <a:extLst>
                  <a:ext uri="{FF2B5EF4-FFF2-40B4-BE49-F238E27FC236}">
                    <a16:creationId xmlns:a16="http://schemas.microsoft.com/office/drawing/2014/main" id="{6E5AE98F-7426-47B6-B906-8E78D6529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1" y="1244"/>
                <a:ext cx="57" cy="14"/>
              </a:xfrm>
              <a:custGeom>
                <a:avLst/>
                <a:gdLst>
                  <a:gd name="T0" fmla="*/ 17 w 86"/>
                  <a:gd name="T1" fmla="*/ 1 h 21"/>
                  <a:gd name="T2" fmla="*/ 0 w 86"/>
                  <a:gd name="T3" fmla="*/ 4 h 21"/>
                  <a:gd name="T4" fmla="*/ 7 w 86"/>
                  <a:gd name="T5" fmla="*/ 0 h 21"/>
                  <a:gd name="T6" fmla="*/ 17 w 86"/>
                  <a:gd name="T7" fmla="*/ 1 h 2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6" h="21">
                    <a:moveTo>
                      <a:pt x="86" y="6"/>
                    </a:moveTo>
                    <a:lnTo>
                      <a:pt x="0" y="21"/>
                    </a:lnTo>
                    <a:lnTo>
                      <a:pt x="34" y="0"/>
                    </a:lnTo>
                    <a:lnTo>
                      <a:pt x="86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144">
                <a:extLst>
                  <a:ext uri="{FF2B5EF4-FFF2-40B4-BE49-F238E27FC236}">
                    <a16:creationId xmlns:a16="http://schemas.microsoft.com/office/drawing/2014/main" id="{14F0FC03-16D6-488C-9778-13C9D416E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0" y="1245"/>
                <a:ext cx="68" cy="17"/>
              </a:xfrm>
              <a:custGeom>
                <a:avLst/>
                <a:gdLst>
                  <a:gd name="T0" fmla="*/ 3 w 102"/>
                  <a:gd name="T1" fmla="*/ 3 h 26"/>
                  <a:gd name="T2" fmla="*/ 3 w 102"/>
                  <a:gd name="T3" fmla="*/ 4 h 26"/>
                  <a:gd name="T4" fmla="*/ 20 w 102"/>
                  <a:gd name="T5" fmla="*/ 1 h 26"/>
                  <a:gd name="T6" fmla="*/ 20 w 102"/>
                  <a:gd name="T7" fmla="*/ 0 h 26"/>
                  <a:gd name="T8" fmla="*/ 3 w 102"/>
                  <a:gd name="T9" fmla="*/ 3 h 26"/>
                  <a:gd name="T10" fmla="*/ 3 w 102"/>
                  <a:gd name="T11" fmla="*/ 4 h 26"/>
                  <a:gd name="T12" fmla="*/ 3 w 102"/>
                  <a:gd name="T13" fmla="*/ 3 h 26"/>
                  <a:gd name="T14" fmla="*/ 0 w 102"/>
                  <a:gd name="T15" fmla="*/ 5 h 26"/>
                  <a:gd name="T16" fmla="*/ 3 w 102"/>
                  <a:gd name="T17" fmla="*/ 4 h 26"/>
                  <a:gd name="T18" fmla="*/ 3 w 102"/>
                  <a:gd name="T19" fmla="*/ 3 h 2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26">
                    <a:moveTo>
                      <a:pt x="13" y="17"/>
                    </a:moveTo>
                    <a:lnTo>
                      <a:pt x="16" y="22"/>
                    </a:lnTo>
                    <a:lnTo>
                      <a:pt x="102" y="7"/>
                    </a:lnTo>
                    <a:lnTo>
                      <a:pt x="101" y="0"/>
                    </a:lnTo>
                    <a:lnTo>
                      <a:pt x="15" y="17"/>
                    </a:lnTo>
                    <a:lnTo>
                      <a:pt x="17" y="22"/>
                    </a:lnTo>
                    <a:lnTo>
                      <a:pt x="13" y="17"/>
                    </a:lnTo>
                    <a:lnTo>
                      <a:pt x="0" y="26"/>
                    </a:lnTo>
                    <a:lnTo>
                      <a:pt x="16" y="22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145">
                <a:extLst>
                  <a:ext uri="{FF2B5EF4-FFF2-40B4-BE49-F238E27FC236}">
                    <a16:creationId xmlns:a16="http://schemas.microsoft.com/office/drawing/2014/main" id="{797E9C91-5BEC-447F-ADC3-8E3C40D3F6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89" y="1241"/>
                <a:ext cx="26" cy="20"/>
              </a:xfrm>
              <a:custGeom>
                <a:avLst/>
                <a:gdLst>
                  <a:gd name="T0" fmla="*/ 7 w 40"/>
                  <a:gd name="T1" fmla="*/ 0 h 27"/>
                  <a:gd name="T2" fmla="*/ 7 w 40"/>
                  <a:gd name="T3" fmla="*/ 0 h 27"/>
                  <a:gd name="T4" fmla="*/ 0 w 40"/>
                  <a:gd name="T5" fmla="*/ 7 h 27"/>
                  <a:gd name="T6" fmla="*/ 1 w 40"/>
                  <a:gd name="T7" fmla="*/ 8 h 27"/>
                  <a:gd name="T8" fmla="*/ 7 w 40"/>
                  <a:gd name="T9" fmla="*/ 1 h 27"/>
                  <a:gd name="T10" fmla="*/ 7 w 40"/>
                  <a:gd name="T11" fmla="*/ 1 h 27"/>
                  <a:gd name="T12" fmla="*/ 7 w 40"/>
                  <a:gd name="T13" fmla="*/ 0 h 27"/>
                  <a:gd name="T14" fmla="*/ 7 w 40"/>
                  <a:gd name="T15" fmla="*/ 0 h 27"/>
                  <a:gd name="T16" fmla="*/ 7 w 40"/>
                  <a:gd name="T17" fmla="*/ 0 h 27"/>
                  <a:gd name="T18" fmla="*/ 7 w 40"/>
                  <a:gd name="T19" fmla="*/ 0 h 2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0" h="27">
                    <a:moveTo>
                      <a:pt x="38" y="0"/>
                    </a:moveTo>
                    <a:lnTo>
                      <a:pt x="36" y="0"/>
                    </a:lnTo>
                    <a:lnTo>
                      <a:pt x="0" y="22"/>
                    </a:lnTo>
                    <a:lnTo>
                      <a:pt x="4" y="27"/>
                    </a:lnTo>
                    <a:lnTo>
                      <a:pt x="40" y="5"/>
                    </a:lnTo>
                    <a:lnTo>
                      <a:pt x="37" y="5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6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146">
                <a:extLst>
                  <a:ext uri="{FF2B5EF4-FFF2-40B4-BE49-F238E27FC236}">
                    <a16:creationId xmlns:a16="http://schemas.microsoft.com/office/drawing/2014/main" id="{F5B016E0-7F24-4CD1-A71F-8EB447BF6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3" y="1241"/>
                <a:ext cx="48" cy="9"/>
              </a:xfrm>
              <a:custGeom>
                <a:avLst/>
                <a:gdLst>
                  <a:gd name="T0" fmla="*/ 10 w 72"/>
                  <a:gd name="T1" fmla="*/ 4 h 12"/>
                  <a:gd name="T2" fmla="*/ 10 w 72"/>
                  <a:gd name="T3" fmla="*/ 2 h 12"/>
                  <a:gd name="T4" fmla="*/ 1 w 72"/>
                  <a:gd name="T5" fmla="*/ 0 h 12"/>
                  <a:gd name="T6" fmla="*/ 0 w 72"/>
                  <a:gd name="T7" fmla="*/ 2 h 12"/>
                  <a:gd name="T8" fmla="*/ 10 w 72"/>
                  <a:gd name="T9" fmla="*/ 4 h 12"/>
                  <a:gd name="T10" fmla="*/ 10 w 72"/>
                  <a:gd name="T11" fmla="*/ 2 h 12"/>
                  <a:gd name="T12" fmla="*/ 10 w 72"/>
                  <a:gd name="T13" fmla="*/ 4 h 12"/>
                  <a:gd name="T14" fmla="*/ 14 w 72"/>
                  <a:gd name="T15" fmla="*/ 3 h 12"/>
                  <a:gd name="T16" fmla="*/ 10 w 72"/>
                  <a:gd name="T17" fmla="*/ 2 h 12"/>
                  <a:gd name="T18" fmla="*/ 10 w 72"/>
                  <a:gd name="T19" fmla="*/ 4 h 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2" h="12">
                    <a:moveTo>
                      <a:pt x="52" y="12"/>
                    </a:moveTo>
                    <a:lnTo>
                      <a:pt x="52" y="5"/>
                    </a:lnTo>
                    <a:lnTo>
                      <a:pt x="1" y="0"/>
                    </a:lnTo>
                    <a:lnTo>
                      <a:pt x="0" y="5"/>
                    </a:lnTo>
                    <a:lnTo>
                      <a:pt x="51" y="12"/>
                    </a:lnTo>
                    <a:lnTo>
                      <a:pt x="51" y="5"/>
                    </a:lnTo>
                    <a:lnTo>
                      <a:pt x="52" y="12"/>
                    </a:lnTo>
                    <a:lnTo>
                      <a:pt x="72" y="9"/>
                    </a:lnTo>
                    <a:lnTo>
                      <a:pt x="52" y="5"/>
                    </a:lnTo>
                    <a:lnTo>
                      <a:pt x="5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147">
                <a:extLst>
                  <a:ext uri="{FF2B5EF4-FFF2-40B4-BE49-F238E27FC236}">
                    <a16:creationId xmlns:a16="http://schemas.microsoft.com/office/drawing/2014/main" id="{535A6020-F78C-4D94-9263-CA5E5A11B8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8" y="1282"/>
                <a:ext cx="27" cy="23"/>
              </a:xfrm>
              <a:custGeom>
                <a:avLst/>
                <a:gdLst>
                  <a:gd name="T0" fmla="*/ 4 w 41"/>
                  <a:gd name="T1" fmla="*/ 8 h 33"/>
                  <a:gd name="T2" fmla="*/ 3 w 41"/>
                  <a:gd name="T3" fmla="*/ 7 h 33"/>
                  <a:gd name="T4" fmla="*/ 3 w 41"/>
                  <a:gd name="T5" fmla="*/ 7 h 33"/>
                  <a:gd name="T6" fmla="*/ 2 w 41"/>
                  <a:gd name="T7" fmla="*/ 7 h 33"/>
                  <a:gd name="T8" fmla="*/ 1 w 41"/>
                  <a:gd name="T9" fmla="*/ 6 h 33"/>
                  <a:gd name="T10" fmla="*/ 1 w 41"/>
                  <a:gd name="T11" fmla="*/ 6 h 33"/>
                  <a:gd name="T12" fmla="*/ 1 w 41"/>
                  <a:gd name="T13" fmla="*/ 6 h 33"/>
                  <a:gd name="T14" fmla="*/ 1 w 41"/>
                  <a:gd name="T15" fmla="*/ 4 h 33"/>
                  <a:gd name="T16" fmla="*/ 0 w 41"/>
                  <a:gd name="T17" fmla="*/ 4 h 33"/>
                  <a:gd name="T18" fmla="*/ 1 w 41"/>
                  <a:gd name="T19" fmla="*/ 3 h 33"/>
                  <a:gd name="T20" fmla="*/ 1 w 41"/>
                  <a:gd name="T21" fmla="*/ 2 h 33"/>
                  <a:gd name="T22" fmla="*/ 1 w 41"/>
                  <a:gd name="T23" fmla="*/ 1 h 33"/>
                  <a:gd name="T24" fmla="*/ 1 w 41"/>
                  <a:gd name="T25" fmla="*/ 1 h 33"/>
                  <a:gd name="T26" fmla="*/ 2 w 41"/>
                  <a:gd name="T27" fmla="*/ 1 h 33"/>
                  <a:gd name="T28" fmla="*/ 3 w 41"/>
                  <a:gd name="T29" fmla="*/ 1 h 33"/>
                  <a:gd name="T30" fmla="*/ 3 w 41"/>
                  <a:gd name="T31" fmla="*/ 0 h 33"/>
                  <a:gd name="T32" fmla="*/ 4 w 41"/>
                  <a:gd name="T33" fmla="*/ 0 h 33"/>
                  <a:gd name="T34" fmla="*/ 5 w 41"/>
                  <a:gd name="T35" fmla="*/ 0 h 33"/>
                  <a:gd name="T36" fmla="*/ 5 w 41"/>
                  <a:gd name="T37" fmla="*/ 1 h 33"/>
                  <a:gd name="T38" fmla="*/ 6 w 41"/>
                  <a:gd name="T39" fmla="*/ 1 h 33"/>
                  <a:gd name="T40" fmla="*/ 7 w 41"/>
                  <a:gd name="T41" fmla="*/ 1 h 33"/>
                  <a:gd name="T42" fmla="*/ 7 w 41"/>
                  <a:gd name="T43" fmla="*/ 1 h 33"/>
                  <a:gd name="T44" fmla="*/ 7 w 41"/>
                  <a:gd name="T45" fmla="*/ 2 h 33"/>
                  <a:gd name="T46" fmla="*/ 7 w 41"/>
                  <a:gd name="T47" fmla="*/ 3 h 33"/>
                  <a:gd name="T48" fmla="*/ 8 w 41"/>
                  <a:gd name="T49" fmla="*/ 4 h 33"/>
                  <a:gd name="T50" fmla="*/ 7 w 41"/>
                  <a:gd name="T51" fmla="*/ 4 h 33"/>
                  <a:gd name="T52" fmla="*/ 7 w 41"/>
                  <a:gd name="T53" fmla="*/ 6 h 33"/>
                  <a:gd name="T54" fmla="*/ 7 w 41"/>
                  <a:gd name="T55" fmla="*/ 6 h 33"/>
                  <a:gd name="T56" fmla="*/ 7 w 41"/>
                  <a:gd name="T57" fmla="*/ 6 h 33"/>
                  <a:gd name="T58" fmla="*/ 6 w 41"/>
                  <a:gd name="T59" fmla="*/ 7 h 33"/>
                  <a:gd name="T60" fmla="*/ 5 w 41"/>
                  <a:gd name="T61" fmla="*/ 7 h 33"/>
                  <a:gd name="T62" fmla="*/ 5 w 41"/>
                  <a:gd name="T63" fmla="*/ 7 h 33"/>
                  <a:gd name="T64" fmla="*/ 4 w 41"/>
                  <a:gd name="T65" fmla="*/ 8 h 3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41" h="33">
                    <a:moveTo>
                      <a:pt x="20" y="33"/>
                    </a:moveTo>
                    <a:lnTo>
                      <a:pt x="16" y="32"/>
                    </a:lnTo>
                    <a:lnTo>
                      <a:pt x="13" y="32"/>
                    </a:lnTo>
                    <a:lnTo>
                      <a:pt x="10" y="30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1" y="23"/>
                    </a:lnTo>
                    <a:lnTo>
                      <a:pt x="1" y="19"/>
                    </a:lnTo>
                    <a:lnTo>
                      <a:pt x="0" y="16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4" y="7"/>
                    </a:lnTo>
                    <a:lnTo>
                      <a:pt x="6" y="4"/>
                    </a:lnTo>
                    <a:lnTo>
                      <a:pt x="10" y="2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28" y="1"/>
                    </a:lnTo>
                    <a:lnTo>
                      <a:pt x="31" y="2"/>
                    </a:lnTo>
                    <a:lnTo>
                      <a:pt x="35" y="4"/>
                    </a:lnTo>
                    <a:lnTo>
                      <a:pt x="37" y="7"/>
                    </a:lnTo>
                    <a:lnTo>
                      <a:pt x="38" y="9"/>
                    </a:lnTo>
                    <a:lnTo>
                      <a:pt x="40" y="12"/>
                    </a:lnTo>
                    <a:lnTo>
                      <a:pt x="41" y="16"/>
                    </a:lnTo>
                    <a:lnTo>
                      <a:pt x="40" y="19"/>
                    </a:lnTo>
                    <a:lnTo>
                      <a:pt x="38" y="23"/>
                    </a:lnTo>
                    <a:lnTo>
                      <a:pt x="37" y="25"/>
                    </a:lnTo>
                    <a:lnTo>
                      <a:pt x="35" y="27"/>
                    </a:lnTo>
                    <a:lnTo>
                      <a:pt x="31" y="30"/>
                    </a:lnTo>
                    <a:lnTo>
                      <a:pt x="28" y="32"/>
                    </a:lnTo>
                    <a:lnTo>
                      <a:pt x="25" y="32"/>
                    </a:lnTo>
                    <a:lnTo>
                      <a:pt x="2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48">
                <a:extLst>
                  <a:ext uri="{FF2B5EF4-FFF2-40B4-BE49-F238E27FC236}">
                    <a16:creationId xmlns:a16="http://schemas.microsoft.com/office/drawing/2014/main" id="{AC83B7E6-F80A-4E93-A09E-12188449BC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1293"/>
                <a:ext cx="15" cy="14"/>
              </a:xfrm>
              <a:custGeom>
                <a:avLst/>
                <a:gdLst>
                  <a:gd name="T0" fmla="*/ 0 w 23"/>
                  <a:gd name="T1" fmla="*/ 0 h 21"/>
                  <a:gd name="T2" fmla="*/ 0 w 23"/>
                  <a:gd name="T3" fmla="*/ 0 h 21"/>
                  <a:gd name="T4" fmla="*/ 1 w 23"/>
                  <a:gd name="T5" fmla="*/ 1 h 21"/>
                  <a:gd name="T6" fmla="*/ 1 w 23"/>
                  <a:gd name="T7" fmla="*/ 1 h 21"/>
                  <a:gd name="T8" fmla="*/ 1 w 23"/>
                  <a:gd name="T9" fmla="*/ 2 h 21"/>
                  <a:gd name="T10" fmla="*/ 1 w 23"/>
                  <a:gd name="T11" fmla="*/ 3 h 21"/>
                  <a:gd name="T12" fmla="*/ 2 w 23"/>
                  <a:gd name="T13" fmla="*/ 3 h 21"/>
                  <a:gd name="T14" fmla="*/ 3 w 23"/>
                  <a:gd name="T15" fmla="*/ 3 h 21"/>
                  <a:gd name="T16" fmla="*/ 3 w 23"/>
                  <a:gd name="T17" fmla="*/ 4 h 21"/>
                  <a:gd name="T18" fmla="*/ 5 w 23"/>
                  <a:gd name="T19" fmla="*/ 4 h 21"/>
                  <a:gd name="T20" fmla="*/ 5 w 23"/>
                  <a:gd name="T21" fmla="*/ 3 h 21"/>
                  <a:gd name="T22" fmla="*/ 4 w 23"/>
                  <a:gd name="T23" fmla="*/ 3 h 21"/>
                  <a:gd name="T24" fmla="*/ 3 w 23"/>
                  <a:gd name="T25" fmla="*/ 3 h 21"/>
                  <a:gd name="T26" fmla="*/ 3 w 23"/>
                  <a:gd name="T27" fmla="*/ 2 h 21"/>
                  <a:gd name="T28" fmla="*/ 2 w 23"/>
                  <a:gd name="T29" fmla="*/ 2 h 21"/>
                  <a:gd name="T30" fmla="*/ 2 w 23"/>
                  <a:gd name="T31" fmla="*/ 1 h 21"/>
                  <a:gd name="T32" fmla="*/ 1 w 23"/>
                  <a:gd name="T33" fmla="*/ 1 h 21"/>
                  <a:gd name="T34" fmla="*/ 1 w 23"/>
                  <a:gd name="T35" fmla="*/ 1 h 21"/>
                  <a:gd name="T36" fmla="*/ 1 w 23"/>
                  <a:gd name="T37" fmla="*/ 0 h 21"/>
                  <a:gd name="T38" fmla="*/ 1 w 23"/>
                  <a:gd name="T39" fmla="*/ 0 h 21"/>
                  <a:gd name="T40" fmla="*/ 0 w 23"/>
                  <a:gd name="T41" fmla="*/ 0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21">
                    <a:moveTo>
                      <a:pt x="0" y="0"/>
                    </a:moveTo>
                    <a:lnTo>
                      <a:pt x="0" y="0"/>
                    </a:lnTo>
                    <a:lnTo>
                      <a:pt x="1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7" y="14"/>
                    </a:lnTo>
                    <a:lnTo>
                      <a:pt x="11" y="17"/>
                    </a:lnTo>
                    <a:lnTo>
                      <a:pt x="15" y="18"/>
                    </a:lnTo>
                    <a:lnTo>
                      <a:pt x="19" y="19"/>
                    </a:lnTo>
                    <a:lnTo>
                      <a:pt x="23" y="21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17" y="13"/>
                    </a:lnTo>
                    <a:lnTo>
                      <a:pt x="14" y="11"/>
                    </a:lnTo>
                    <a:lnTo>
                      <a:pt x="11" y="9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7" y="3"/>
                    </a:lnTo>
                    <a:lnTo>
                      <a:pt x="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49">
                <a:extLst>
                  <a:ext uri="{FF2B5EF4-FFF2-40B4-BE49-F238E27FC236}">
                    <a16:creationId xmlns:a16="http://schemas.microsoft.com/office/drawing/2014/main" id="{F64FBB01-47E5-44C8-A796-B51143ECED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6" y="1281"/>
                <a:ext cx="15" cy="12"/>
              </a:xfrm>
              <a:custGeom>
                <a:avLst/>
                <a:gdLst>
                  <a:gd name="T0" fmla="*/ 5 w 23"/>
                  <a:gd name="T1" fmla="*/ 0 h 20"/>
                  <a:gd name="T2" fmla="*/ 5 w 23"/>
                  <a:gd name="T3" fmla="*/ 0 h 20"/>
                  <a:gd name="T4" fmla="*/ 3 w 23"/>
                  <a:gd name="T5" fmla="*/ 0 h 20"/>
                  <a:gd name="T6" fmla="*/ 3 w 23"/>
                  <a:gd name="T7" fmla="*/ 1 h 20"/>
                  <a:gd name="T8" fmla="*/ 2 w 23"/>
                  <a:gd name="T9" fmla="*/ 1 h 20"/>
                  <a:gd name="T10" fmla="*/ 1 w 23"/>
                  <a:gd name="T11" fmla="*/ 1 h 20"/>
                  <a:gd name="T12" fmla="*/ 1 w 23"/>
                  <a:gd name="T13" fmla="*/ 1 h 20"/>
                  <a:gd name="T14" fmla="*/ 1 w 23"/>
                  <a:gd name="T15" fmla="*/ 1 h 20"/>
                  <a:gd name="T16" fmla="*/ 1 w 23"/>
                  <a:gd name="T17" fmla="*/ 2 h 20"/>
                  <a:gd name="T18" fmla="*/ 0 w 23"/>
                  <a:gd name="T19" fmla="*/ 2 h 20"/>
                  <a:gd name="T20" fmla="*/ 1 w 23"/>
                  <a:gd name="T21" fmla="*/ 2 h 20"/>
                  <a:gd name="T22" fmla="*/ 1 w 23"/>
                  <a:gd name="T23" fmla="*/ 2 h 20"/>
                  <a:gd name="T24" fmla="*/ 1 w 23"/>
                  <a:gd name="T25" fmla="*/ 2 h 20"/>
                  <a:gd name="T26" fmla="*/ 2 w 23"/>
                  <a:gd name="T27" fmla="*/ 2 h 20"/>
                  <a:gd name="T28" fmla="*/ 2 w 23"/>
                  <a:gd name="T29" fmla="*/ 1 h 20"/>
                  <a:gd name="T30" fmla="*/ 3 w 23"/>
                  <a:gd name="T31" fmla="*/ 1 h 20"/>
                  <a:gd name="T32" fmla="*/ 3 w 23"/>
                  <a:gd name="T33" fmla="*/ 1 h 20"/>
                  <a:gd name="T34" fmla="*/ 4 w 23"/>
                  <a:gd name="T35" fmla="*/ 1 h 20"/>
                  <a:gd name="T36" fmla="*/ 5 w 23"/>
                  <a:gd name="T37" fmla="*/ 1 h 20"/>
                  <a:gd name="T38" fmla="*/ 5 w 23"/>
                  <a:gd name="T39" fmla="*/ 1 h 20"/>
                  <a:gd name="T40" fmla="*/ 5 w 23"/>
                  <a:gd name="T41" fmla="*/ 0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20">
                    <a:moveTo>
                      <a:pt x="23" y="0"/>
                    </a:moveTo>
                    <a:lnTo>
                      <a:pt x="23" y="0"/>
                    </a:lnTo>
                    <a:lnTo>
                      <a:pt x="19" y="0"/>
                    </a:lnTo>
                    <a:lnTo>
                      <a:pt x="15" y="1"/>
                    </a:lnTo>
                    <a:lnTo>
                      <a:pt x="11" y="4"/>
                    </a:lnTo>
                    <a:lnTo>
                      <a:pt x="7" y="6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1" y="16"/>
                    </a:lnTo>
                    <a:lnTo>
                      <a:pt x="0" y="20"/>
                    </a:lnTo>
                    <a:lnTo>
                      <a:pt x="7" y="20"/>
                    </a:lnTo>
                    <a:lnTo>
                      <a:pt x="7" y="18"/>
                    </a:lnTo>
                    <a:lnTo>
                      <a:pt x="8" y="15"/>
                    </a:lnTo>
                    <a:lnTo>
                      <a:pt x="9" y="13"/>
                    </a:lnTo>
                    <a:lnTo>
                      <a:pt x="11" y="11"/>
                    </a:lnTo>
                    <a:lnTo>
                      <a:pt x="14" y="8"/>
                    </a:lnTo>
                    <a:lnTo>
                      <a:pt x="17" y="8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50">
                <a:extLst>
                  <a:ext uri="{FF2B5EF4-FFF2-40B4-BE49-F238E27FC236}">
                    <a16:creationId xmlns:a16="http://schemas.microsoft.com/office/drawing/2014/main" id="{52184624-61B7-4023-8E00-9DF5A8ED9C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281"/>
                <a:ext cx="16" cy="12"/>
              </a:xfrm>
              <a:custGeom>
                <a:avLst/>
                <a:gdLst>
                  <a:gd name="T0" fmla="*/ 6 w 23"/>
                  <a:gd name="T1" fmla="*/ 2 h 20"/>
                  <a:gd name="T2" fmla="*/ 6 w 23"/>
                  <a:gd name="T3" fmla="*/ 2 h 20"/>
                  <a:gd name="T4" fmla="*/ 6 w 23"/>
                  <a:gd name="T5" fmla="*/ 2 h 20"/>
                  <a:gd name="T6" fmla="*/ 5 w 23"/>
                  <a:gd name="T7" fmla="*/ 1 h 20"/>
                  <a:gd name="T8" fmla="*/ 5 w 23"/>
                  <a:gd name="T9" fmla="*/ 1 h 20"/>
                  <a:gd name="T10" fmla="*/ 4 w 23"/>
                  <a:gd name="T11" fmla="*/ 1 h 20"/>
                  <a:gd name="T12" fmla="*/ 3 w 23"/>
                  <a:gd name="T13" fmla="*/ 1 h 20"/>
                  <a:gd name="T14" fmla="*/ 2 w 23"/>
                  <a:gd name="T15" fmla="*/ 1 h 20"/>
                  <a:gd name="T16" fmla="*/ 1 w 23"/>
                  <a:gd name="T17" fmla="*/ 0 h 20"/>
                  <a:gd name="T18" fmla="*/ 0 w 23"/>
                  <a:gd name="T19" fmla="*/ 0 h 20"/>
                  <a:gd name="T20" fmla="*/ 0 w 23"/>
                  <a:gd name="T21" fmla="*/ 1 h 20"/>
                  <a:gd name="T22" fmla="*/ 1 w 23"/>
                  <a:gd name="T23" fmla="*/ 1 h 20"/>
                  <a:gd name="T24" fmla="*/ 1 w 23"/>
                  <a:gd name="T25" fmla="*/ 1 h 20"/>
                  <a:gd name="T26" fmla="*/ 2 w 23"/>
                  <a:gd name="T27" fmla="*/ 1 h 20"/>
                  <a:gd name="T28" fmla="*/ 3 w 23"/>
                  <a:gd name="T29" fmla="*/ 1 h 20"/>
                  <a:gd name="T30" fmla="*/ 3 w 23"/>
                  <a:gd name="T31" fmla="*/ 2 h 20"/>
                  <a:gd name="T32" fmla="*/ 4 w 23"/>
                  <a:gd name="T33" fmla="*/ 2 h 20"/>
                  <a:gd name="T34" fmla="*/ 4 w 23"/>
                  <a:gd name="T35" fmla="*/ 2 h 20"/>
                  <a:gd name="T36" fmla="*/ 4 w 23"/>
                  <a:gd name="T37" fmla="*/ 2 h 20"/>
                  <a:gd name="T38" fmla="*/ 4 w 23"/>
                  <a:gd name="T39" fmla="*/ 2 h 20"/>
                  <a:gd name="T40" fmla="*/ 6 w 23"/>
                  <a:gd name="T41" fmla="*/ 2 h 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20">
                    <a:moveTo>
                      <a:pt x="23" y="20"/>
                    </a:moveTo>
                    <a:lnTo>
                      <a:pt x="23" y="20"/>
                    </a:lnTo>
                    <a:lnTo>
                      <a:pt x="23" y="16"/>
                    </a:lnTo>
                    <a:lnTo>
                      <a:pt x="22" y="12"/>
                    </a:lnTo>
                    <a:lnTo>
                      <a:pt x="20" y="8"/>
                    </a:lnTo>
                    <a:lnTo>
                      <a:pt x="16" y="6"/>
                    </a:lnTo>
                    <a:lnTo>
                      <a:pt x="13" y="4"/>
                    </a:lnTo>
                    <a:lnTo>
                      <a:pt x="9" y="1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5" y="7"/>
                    </a:lnTo>
                    <a:lnTo>
                      <a:pt x="7" y="8"/>
                    </a:lnTo>
                    <a:lnTo>
                      <a:pt x="10" y="8"/>
                    </a:lnTo>
                    <a:lnTo>
                      <a:pt x="13" y="11"/>
                    </a:lnTo>
                    <a:lnTo>
                      <a:pt x="15" y="13"/>
                    </a:lnTo>
                    <a:lnTo>
                      <a:pt x="16" y="15"/>
                    </a:lnTo>
                    <a:lnTo>
                      <a:pt x="16" y="18"/>
                    </a:lnTo>
                    <a:lnTo>
                      <a:pt x="17" y="20"/>
                    </a:lnTo>
                    <a:lnTo>
                      <a:pt x="2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51">
                <a:extLst>
                  <a:ext uri="{FF2B5EF4-FFF2-40B4-BE49-F238E27FC236}">
                    <a16:creationId xmlns:a16="http://schemas.microsoft.com/office/drawing/2014/main" id="{A83CFAAF-0069-473D-BBD7-3A1CCD270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1" y="1293"/>
                <a:ext cx="16" cy="14"/>
              </a:xfrm>
              <a:custGeom>
                <a:avLst/>
                <a:gdLst>
                  <a:gd name="T0" fmla="*/ 0 w 23"/>
                  <a:gd name="T1" fmla="*/ 4 h 21"/>
                  <a:gd name="T2" fmla="*/ 0 w 23"/>
                  <a:gd name="T3" fmla="*/ 4 h 21"/>
                  <a:gd name="T4" fmla="*/ 1 w 23"/>
                  <a:gd name="T5" fmla="*/ 4 h 21"/>
                  <a:gd name="T6" fmla="*/ 2 w 23"/>
                  <a:gd name="T7" fmla="*/ 3 h 21"/>
                  <a:gd name="T8" fmla="*/ 3 w 23"/>
                  <a:gd name="T9" fmla="*/ 3 h 21"/>
                  <a:gd name="T10" fmla="*/ 4 w 23"/>
                  <a:gd name="T11" fmla="*/ 3 h 21"/>
                  <a:gd name="T12" fmla="*/ 5 w 23"/>
                  <a:gd name="T13" fmla="*/ 2 h 21"/>
                  <a:gd name="T14" fmla="*/ 5 w 23"/>
                  <a:gd name="T15" fmla="*/ 1 h 21"/>
                  <a:gd name="T16" fmla="*/ 6 w 23"/>
                  <a:gd name="T17" fmla="*/ 1 h 21"/>
                  <a:gd name="T18" fmla="*/ 6 w 23"/>
                  <a:gd name="T19" fmla="*/ 0 h 21"/>
                  <a:gd name="T20" fmla="*/ 4 w 23"/>
                  <a:gd name="T21" fmla="*/ 0 h 21"/>
                  <a:gd name="T22" fmla="*/ 4 w 23"/>
                  <a:gd name="T23" fmla="*/ 1 h 21"/>
                  <a:gd name="T24" fmla="*/ 4 w 23"/>
                  <a:gd name="T25" fmla="*/ 1 h 21"/>
                  <a:gd name="T26" fmla="*/ 3 w 23"/>
                  <a:gd name="T27" fmla="*/ 1 h 21"/>
                  <a:gd name="T28" fmla="*/ 3 w 23"/>
                  <a:gd name="T29" fmla="*/ 2 h 21"/>
                  <a:gd name="T30" fmla="*/ 2 w 23"/>
                  <a:gd name="T31" fmla="*/ 2 h 21"/>
                  <a:gd name="T32" fmla="*/ 1 w 23"/>
                  <a:gd name="T33" fmla="*/ 3 h 21"/>
                  <a:gd name="T34" fmla="*/ 1 w 23"/>
                  <a:gd name="T35" fmla="*/ 3 h 21"/>
                  <a:gd name="T36" fmla="*/ 0 w 23"/>
                  <a:gd name="T37" fmla="*/ 3 h 21"/>
                  <a:gd name="T38" fmla="*/ 0 w 23"/>
                  <a:gd name="T39" fmla="*/ 3 h 21"/>
                  <a:gd name="T40" fmla="*/ 0 w 23"/>
                  <a:gd name="T41" fmla="*/ 4 h 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3" h="21">
                    <a:moveTo>
                      <a:pt x="0" y="21"/>
                    </a:moveTo>
                    <a:lnTo>
                      <a:pt x="0" y="21"/>
                    </a:lnTo>
                    <a:lnTo>
                      <a:pt x="5" y="19"/>
                    </a:lnTo>
                    <a:lnTo>
                      <a:pt x="9" y="18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20" y="11"/>
                    </a:lnTo>
                    <a:lnTo>
                      <a:pt x="22" y="8"/>
                    </a:lnTo>
                    <a:lnTo>
                      <a:pt x="23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6" y="3"/>
                    </a:lnTo>
                    <a:lnTo>
                      <a:pt x="16" y="6"/>
                    </a:lnTo>
                    <a:lnTo>
                      <a:pt x="15" y="8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7" y="13"/>
                    </a:lnTo>
                    <a:lnTo>
                      <a:pt x="5" y="14"/>
                    </a:lnTo>
                    <a:lnTo>
                      <a:pt x="0" y="14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52">
                <a:extLst>
                  <a:ext uri="{FF2B5EF4-FFF2-40B4-BE49-F238E27FC236}">
                    <a16:creationId xmlns:a16="http://schemas.microsoft.com/office/drawing/2014/main" id="{A06B9FC1-190E-45D4-8439-25A0110ED5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385"/>
                <a:ext cx="124" cy="50"/>
              </a:xfrm>
              <a:custGeom>
                <a:avLst/>
                <a:gdLst>
                  <a:gd name="T0" fmla="*/ 0 w 188"/>
                  <a:gd name="T1" fmla="*/ 5 h 76"/>
                  <a:gd name="T2" fmla="*/ 36 w 188"/>
                  <a:gd name="T3" fmla="*/ 0 h 76"/>
                  <a:gd name="T4" fmla="*/ 35 w 188"/>
                  <a:gd name="T5" fmla="*/ 1 h 76"/>
                  <a:gd name="T6" fmla="*/ 35 w 188"/>
                  <a:gd name="T7" fmla="*/ 1 h 76"/>
                  <a:gd name="T8" fmla="*/ 35 w 188"/>
                  <a:gd name="T9" fmla="*/ 1 h 76"/>
                  <a:gd name="T10" fmla="*/ 34 w 188"/>
                  <a:gd name="T11" fmla="*/ 2 h 76"/>
                  <a:gd name="T12" fmla="*/ 34 w 188"/>
                  <a:gd name="T13" fmla="*/ 3 h 76"/>
                  <a:gd name="T14" fmla="*/ 33 w 188"/>
                  <a:gd name="T15" fmla="*/ 5 h 76"/>
                  <a:gd name="T16" fmla="*/ 32 w 188"/>
                  <a:gd name="T17" fmla="*/ 6 h 76"/>
                  <a:gd name="T18" fmla="*/ 31 w 188"/>
                  <a:gd name="T19" fmla="*/ 7 h 76"/>
                  <a:gd name="T20" fmla="*/ 30 w 188"/>
                  <a:gd name="T21" fmla="*/ 9 h 76"/>
                  <a:gd name="T22" fmla="*/ 29 w 188"/>
                  <a:gd name="T23" fmla="*/ 9 h 76"/>
                  <a:gd name="T24" fmla="*/ 28 w 188"/>
                  <a:gd name="T25" fmla="*/ 11 h 76"/>
                  <a:gd name="T26" fmla="*/ 26 w 188"/>
                  <a:gd name="T27" fmla="*/ 12 h 76"/>
                  <a:gd name="T28" fmla="*/ 25 w 188"/>
                  <a:gd name="T29" fmla="*/ 13 h 76"/>
                  <a:gd name="T30" fmla="*/ 23 w 188"/>
                  <a:gd name="T31" fmla="*/ 13 h 76"/>
                  <a:gd name="T32" fmla="*/ 21 w 188"/>
                  <a:gd name="T33" fmla="*/ 14 h 76"/>
                  <a:gd name="T34" fmla="*/ 20 w 188"/>
                  <a:gd name="T35" fmla="*/ 14 h 76"/>
                  <a:gd name="T36" fmla="*/ 18 w 188"/>
                  <a:gd name="T37" fmla="*/ 14 h 76"/>
                  <a:gd name="T38" fmla="*/ 16 w 188"/>
                  <a:gd name="T39" fmla="*/ 14 h 76"/>
                  <a:gd name="T40" fmla="*/ 14 w 188"/>
                  <a:gd name="T41" fmla="*/ 13 h 76"/>
                  <a:gd name="T42" fmla="*/ 13 w 188"/>
                  <a:gd name="T43" fmla="*/ 13 h 76"/>
                  <a:gd name="T44" fmla="*/ 11 w 188"/>
                  <a:gd name="T45" fmla="*/ 13 h 76"/>
                  <a:gd name="T46" fmla="*/ 9 w 188"/>
                  <a:gd name="T47" fmla="*/ 12 h 76"/>
                  <a:gd name="T48" fmla="*/ 8 w 188"/>
                  <a:gd name="T49" fmla="*/ 11 h 76"/>
                  <a:gd name="T50" fmla="*/ 7 w 188"/>
                  <a:gd name="T51" fmla="*/ 10 h 76"/>
                  <a:gd name="T52" fmla="*/ 5 w 188"/>
                  <a:gd name="T53" fmla="*/ 9 h 76"/>
                  <a:gd name="T54" fmla="*/ 4 w 188"/>
                  <a:gd name="T55" fmla="*/ 9 h 76"/>
                  <a:gd name="T56" fmla="*/ 3 w 188"/>
                  <a:gd name="T57" fmla="*/ 7 h 76"/>
                  <a:gd name="T58" fmla="*/ 2 w 188"/>
                  <a:gd name="T59" fmla="*/ 7 h 76"/>
                  <a:gd name="T60" fmla="*/ 1 w 188"/>
                  <a:gd name="T61" fmla="*/ 6 h 76"/>
                  <a:gd name="T62" fmla="*/ 1 w 188"/>
                  <a:gd name="T63" fmla="*/ 6 h 76"/>
                  <a:gd name="T64" fmla="*/ 1 w 188"/>
                  <a:gd name="T65" fmla="*/ 6 h 76"/>
                  <a:gd name="T66" fmla="*/ 0 w 188"/>
                  <a:gd name="T67" fmla="*/ 5 h 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188" h="76">
                    <a:moveTo>
                      <a:pt x="0" y="27"/>
                    </a:moveTo>
                    <a:lnTo>
                      <a:pt x="188" y="0"/>
                    </a:lnTo>
                    <a:lnTo>
                      <a:pt x="187" y="1"/>
                    </a:lnTo>
                    <a:lnTo>
                      <a:pt x="186" y="3"/>
                    </a:lnTo>
                    <a:lnTo>
                      <a:pt x="185" y="7"/>
                    </a:lnTo>
                    <a:lnTo>
                      <a:pt x="181" y="11"/>
                    </a:lnTo>
                    <a:lnTo>
                      <a:pt x="179" y="17"/>
                    </a:lnTo>
                    <a:lnTo>
                      <a:pt x="174" y="23"/>
                    </a:lnTo>
                    <a:lnTo>
                      <a:pt x="170" y="30"/>
                    </a:lnTo>
                    <a:lnTo>
                      <a:pt x="165" y="37"/>
                    </a:lnTo>
                    <a:lnTo>
                      <a:pt x="159" y="44"/>
                    </a:lnTo>
                    <a:lnTo>
                      <a:pt x="153" y="50"/>
                    </a:lnTo>
                    <a:lnTo>
                      <a:pt x="147" y="56"/>
                    </a:lnTo>
                    <a:lnTo>
                      <a:pt x="139" y="62"/>
                    </a:lnTo>
                    <a:lnTo>
                      <a:pt x="130" y="68"/>
                    </a:lnTo>
                    <a:lnTo>
                      <a:pt x="122" y="71"/>
                    </a:lnTo>
                    <a:lnTo>
                      <a:pt x="113" y="75"/>
                    </a:lnTo>
                    <a:lnTo>
                      <a:pt x="104" y="76"/>
                    </a:lnTo>
                    <a:lnTo>
                      <a:pt x="94" y="76"/>
                    </a:lnTo>
                    <a:lnTo>
                      <a:pt x="84" y="75"/>
                    </a:lnTo>
                    <a:lnTo>
                      <a:pt x="75" y="72"/>
                    </a:lnTo>
                    <a:lnTo>
                      <a:pt x="66" y="70"/>
                    </a:lnTo>
                    <a:lnTo>
                      <a:pt x="57" y="67"/>
                    </a:lnTo>
                    <a:lnTo>
                      <a:pt x="49" y="62"/>
                    </a:lnTo>
                    <a:lnTo>
                      <a:pt x="41" y="57"/>
                    </a:lnTo>
                    <a:lnTo>
                      <a:pt x="33" y="53"/>
                    </a:lnTo>
                    <a:lnTo>
                      <a:pt x="26" y="48"/>
                    </a:lnTo>
                    <a:lnTo>
                      <a:pt x="20" y="44"/>
                    </a:lnTo>
                    <a:lnTo>
                      <a:pt x="14" y="40"/>
                    </a:lnTo>
                    <a:lnTo>
                      <a:pt x="9" y="35"/>
                    </a:lnTo>
                    <a:lnTo>
                      <a:pt x="6" y="32"/>
                    </a:lnTo>
                    <a:lnTo>
                      <a:pt x="3" y="30"/>
                    </a:lnTo>
                    <a:lnTo>
                      <a:pt x="1" y="29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53">
                <a:extLst>
                  <a:ext uri="{FF2B5EF4-FFF2-40B4-BE49-F238E27FC236}">
                    <a16:creationId xmlns:a16="http://schemas.microsoft.com/office/drawing/2014/main" id="{6FBB1E90-80D3-4E0F-922D-6F5F11DE5C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" y="1383"/>
                <a:ext cx="127" cy="23"/>
              </a:xfrm>
              <a:custGeom>
                <a:avLst/>
                <a:gdLst>
                  <a:gd name="T0" fmla="*/ 36 w 193"/>
                  <a:gd name="T1" fmla="*/ 1 h 35"/>
                  <a:gd name="T2" fmla="*/ 35 w 193"/>
                  <a:gd name="T3" fmla="*/ 1 h 35"/>
                  <a:gd name="T4" fmla="*/ 0 w 193"/>
                  <a:gd name="T5" fmla="*/ 5 h 35"/>
                  <a:gd name="T6" fmla="*/ 1 w 193"/>
                  <a:gd name="T7" fmla="*/ 7 h 35"/>
                  <a:gd name="T8" fmla="*/ 36 w 193"/>
                  <a:gd name="T9" fmla="*/ 1 h 35"/>
                  <a:gd name="T10" fmla="*/ 35 w 193"/>
                  <a:gd name="T11" fmla="*/ 1 h 35"/>
                  <a:gd name="T12" fmla="*/ 36 w 193"/>
                  <a:gd name="T13" fmla="*/ 1 h 35"/>
                  <a:gd name="T14" fmla="*/ 36 w 193"/>
                  <a:gd name="T15" fmla="*/ 0 h 35"/>
                  <a:gd name="T16" fmla="*/ 35 w 193"/>
                  <a:gd name="T17" fmla="*/ 1 h 35"/>
                  <a:gd name="T18" fmla="*/ 36 w 193"/>
                  <a:gd name="T19" fmla="*/ 1 h 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3" h="35">
                    <a:moveTo>
                      <a:pt x="190" y="6"/>
                    </a:moveTo>
                    <a:lnTo>
                      <a:pt x="187" y="1"/>
                    </a:lnTo>
                    <a:lnTo>
                      <a:pt x="0" y="29"/>
                    </a:lnTo>
                    <a:lnTo>
                      <a:pt x="1" y="35"/>
                    </a:lnTo>
                    <a:lnTo>
                      <a:pt x="188" y="7"/>
                    </a:lnTo>
                    <a:lnTo>
                      <a:pt x="185" y="3"/>
                    </a:lnTo>
                    <a:lnTo>
                      <a:pt x="190" y="6"/>
                    </a:lnTo>
                    <a:lnTo>
                      <a:pt x="193" y="0"/>
                    </a:lnTo>
                    <a:lnTo>
                      <a:pt x="187" y="1"/>
                    </a:lnTo>
                    <a:lnTo>
                      <a:pt x="19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54">
                <a:extLst>
                  <a:ext uri="{FF2B5EF4-FFF2-40B4-BE49-F238E27FC236}">
                    <a16:creationId xmlns:a16="http://schemas.microsoft.com/office/drawing/2014/main" id="{879CA38C-0780-4500-BD5B-F9C3B9B68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385"/>
                <a:ext cx="58" cy="54"/>
              </a:xfrm>
              <a:custGeom>
                <a:avLst/>
                <a:gdLst>
                  <a:gd name="T0" fmla="*/ 1 w 87"/>
                  <a:gd name="T1" fmla="*/ 16 h 80"/>
                  <a:gd name="T2" fmla="*/ 1 w 87"/>
                  <a:gd name="T3" fmla="*/ 16 h 80"/>
                  <a:gd name="T4" fmla="*/ 2 w 87"/>
                  <a:gd name="T5" fmla="*/ 16 h 80"/>
                  <a:gd name="T6" fmla="*/ 4 w 87"/>
                  <a:gd name="T7" fmla="*/ 16 h 80"/>
                  <a:gd name="T8" fmla="*/ 6 w 87"/>
                  <a:gd name="T9" fmla="*/ 15 h 80"/>
                  <a:gd name="T10" fmla="*/ 7 w 87"/>
                  <a:gd name="T11" fmla="*/ 14 h 80"/>
                  <a:gd name="T12" fmla="*/ 9 w 87"/>
                  <a:gd name="T13" fmla="*/ 13 h 80"/>
                  <a:gd name="T14" fmla="*/ 10 w 87"/>
                  <a:gd name="T15" fmla="*/ 11 h 80"/>
                  <a:gd name="T16" fmla="*/ 11 w 87"/>
                  <a:gd name="T17" fmla="*/ 10 h 80"/>
                  <a:gd name="T18" fmla="*/ 13 w 87"/>
                  <a:gd name="T19" fmla="*/ 8 h 80"/>
                  <a:gd name="T20" fmla="*/ 14 w 87"/>
                  <a:gd name="T21" fmla="*/ 7 h 80"/>
                  <a:gd name="T22" fmla="*/ 15 w 87"/>
                  <a:gd name="T23" fmla="*/ 5 h 80"/>
                  <a:gd name="T24" fmla="*/ 15 w 87"/>
                  <a:gd name="T25" fmla="*/ 4 h 80"/>
                  <a:gd name="T26" fmla="*/ 17 w 87"/>
                  <a:gd name="T27" fmla="*/ 3 h 80"/>
                  <a:gd name="T28" fmla="*/ 17 w 87"/>
                  <a:gd name="T29" fmla="*/ 2 h 80"/>
                  <a:gd name="T30" fmla="*/ 17 w 87"/>
                  <a:gd name="T31" fmla="*/ 1 h 80"/>
                  <a:gd name="T32" fmla="*/ 17 w 87"/>
                  <a:gd name="T33" fmla="*/ 1 h 80"/>
                  <a:gd name="T34" fmla="*/ 17 w 87"/>
                  <a:gd name="T35" fmla="*/ 1 h 80"/>
                  <a:gd name="T36" fmla="*/ 17 w 87"/>
                  <a:gd name="T37" fmla="*/ 0 h 80"/>
                  <a:gd name="T38" fmla="*/ 17 w 87"/>
                  <a:gd name="T39" fmla="*/ 1 h 80"/>
                  <a:gd name="T40" fmla="*/ 15 w 87"/>
                  <a:gd name="T41" fmla="*/ 1 h 80"/>
                  <a:gd name="T42" fmla="*/ 15 w 87"/>
                  <a:gd name="T43" fmla="*/ 1 h 80"/>
                  <a:gd name="T44" fmla="*/ 15 w 87"/>
                  <a:gd name="T45" fmla="*/ 2 h 80"/>
                  <a:gd name="T46" fmla="*/ 15 w 87"/>
                  <a:gd name="T47" fmla="*/ 3 h 80"/>
                  <a:gd name="T48" fmla="*/ 14 w 87"/>
                  <a:gd name="T49" fmla="*/ 5 h 80"/>
                  <a:gd name="T50" fmla="*/ 13 w 87"/>
                  <a:gd name="T51" fmla="*/ 6 h 80"/>
                  <a:gd name="T52" fmla="*/ 12 w 87"/>
                  <a:gd name="T53" fmla="*/ 7 h 80"/>
                  <a:gd name="T54" fmla="*/ 11 w 87"/>
                  <a:gd name="T55" fmla="*/ 9 h 80"/>
                  <a:gd name="T56" fmla="*/ 9 w 87"/>
                  <a:gd name="T57" fmla="*/ 10 h 80"/>
                  <a:gd name="T58" fmla="*/ 8 w 87"/>
                  <a:gd name="T59" fmla="*/ 11 h 80"/>
                  <a:gd name="T60" fmla="*/ 7 w 87"/>
                  <a:gd name="T61" fmla="*/ 13 h 80"/>
                  <a:gd name="T62" fmla="*/ 5 w 87"/>
                  <a:gd name="T63" fmla="*/ 14 h 80"/>
                  <a:gd name="T64" fmla="*/ 3 w 87"/>
                  <a:gd name="T65" fmla="*/ 15 h 80"/>
                  <a:gd name="T66" fmla="*/ 2 w 87"/>
                  <a:gd name="T67" fmla="*/ 15 h 80"/>
                  <a:gd name="T68" fmla="*/ 0 w 87"/>
                  <a:gd name="T69" fmla="*/ 15 h 80"/>
                  <a:gd name="T70" fmla="*/ 1 w 87"/>
                  <a:gd name="T71" fmla="*/ 15 h 80"/>
                  <a:gd name="T72" fmla="*/ 1 w 87"/>
                  <a:gd name="T73" fmla="*/ 16 h 8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7" h="80">
                    <a:moveTo>
                      <a:pt x="1" y="80"/>
                    </a:moveTo>
                    <a:lnTo>
                      <a:pt x="1" y="80"/>
                    </a:lnTo>
                    <a:lnTo>
                      <a:pt x="11" y="79"/>
                    </a:lnTo>
                    <a:lnTo>
                      <a:pt x="21" y="75"/>
                    </a:lnTo>
                    <a:lnTo>
                      <a:pt x="30" y="71"/>
                    </a:lnTo>
                    <a:lnTo>
                      <a:pt x="38" y="66"/>
                    </a:lnTo>
                    <a:lnTo>
                      <a:pt x="46" y="60"/>
                    </a:lnTo>
                    <a:lnTo>
                      <a:pt x="53" y="54"/>
                    </a:lnTo>
                    <a:lnTo>
                      <a:pt x="59" y="47"/>
                    </a:lnTo>
                    <a:lnTo>
                      <a:pt x="64" y="40"/>
                    </a:lnTo>
                    <a:lnTo>
                      <a:pt x="70" y="33"/>
                    </a:lnTo>
                    <a:lnTo>
                      <a:pt x="75" y="26"/>
                    </a:lnTo>
                    <a:lnTo>
                      <a:pt x="78" y="19"/>
                    </a:lnTo>
                    <a:lnTo>
                      <a:pt x="82" y="13"/>
                    </a:lnTo>
                    <a:lnTo>
                      <a:pt x="84" y="10"/>
                    </a:lnTo>
                    <a:lnTo>
                      <a:pt x="86" y="5"/>
                    </a:lnTo>
                    <a:lnTo>
                      <a:pt x="87" y="3"/>
                    </a:lnTo>
                    <a:lnTo>
                      <a:pt x="82" y="0"/>
                    </a:lnTo>
                    <a:lnTo>
                      <a:pt x="82" y="1"/>
                    </a:lnTo>
                    <a:lnTo>
                      <a:pt x="80" y="3"/>
                    </a:lnTo>
                    <a:lnTo>
                      <a:pt x="78" y="5"/>
                    </a:lnTo>
                    <a:lnTo>
                      <a:pt x="76" y="11"/>
                    </a:lnTo>
                    <a:lnTo>
                      <a:pt x="74" y="16"/>
                    </a:lnTo>
                    <a:lnTo>
                      <a:pt x="69" y="23"/>
                    </a:lnTo>
                    <a:lnTo>
                      <a:pt x="64" y="28"/>
                    </a:lnTo>
                    <a:lnTo>
                      <a:pt x="60" y="35"/>
                    </a:lnTo>
                    <a:lnTo>
                      <a:pt x="54" y="42"/>
                    </a:lnTo>
                    <a:lnTo>
                      <a:pt x="48" y="49"/>
                    </a:lnTo>
                    <a:lnTo>
                      <a:pt x="41" y="55"/>
                    </a:lnTo>
                    <a:lnTo>
                      <a:pt x="34" y="61"/>
                    </a:lnTo>
                    <a:lnTo>
                      <a:pt x="26" y="65"/>
                    </a:lnTo>
                    <a:lnTo>
                      <a:pt x="18" y="70"/>
                    </a:lnTo>
                    <a:lnTo>
                      <a:pt x="9" y="72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55">
                <a:extLst>
                  <a:ext uri="{FF2B5EF4-FFF2-40B4-BE49-F238E27FC236}">
                    <a16:creationId xmlns:a16="http://schemas.microsoft.com/office/drawing/2014/main" id="{A074EE2D-721F-49E5-BE7B-B9F5DED665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4" y="1402"/>
                <a:ext cx="73" cy="37"/>
              </a:xfrm>
              <a:custGeom>
                <a:avLst/>
                <a:gdLst>
                  <a:gd name="T0" fmla="*/ 1 w 111"/>
                  <a:gd name="T1" fmla="*/ 0 h 54"/>
                  <a:gd name="T2" fmla="*/ 1 w 111"/>
                  <a:gd name="T3" fmla="*/ 1 h 54"/>
                  <a:gd name="T4" fmla="*/ 1 w 111"/>
                  <a:gd name="T5" fmla="*/ 1 h 54"/>
                  <a:gd name="T6" fmla="*/ 1 w 111"/>
                  <a:gd name="T7" fmla="*/ 1 h 54"/>
                  <a:gd name="T8" fmla="*/ 2 w 111"/>
                  <a:gd name="T9" fmla="*/ 2 h 54"/>
                  <a:gd name="T10" fmla="*/ 3 w 111"/>
                  <a:gd name="T11" fmla="*/ 3 h 54"/>
                  <a:gd name="T12" fmla="*/ 3 w 111"/>
                  <a:gd name="T13" fmla="*/ 3 h 54"/>
                  <a:gd name="T14" fmla="*/ 5 w 111"/>
                  <a:gd name="T15" fmla="*/ 5 h 54"/>
                  <a:gd name="T16" fmla="*/ 6 w 111"/>
                  <a:gd name="T17" fmla="*/ 6 h 54"/>
                  <a:gd name="T18" fmla="*/ 7 w 111"/>
                  <a:gd name="T19" fmla="*/ 7 h 54"/>
                  <a:gd name="T20" fmla="*/ 9 w 111"/>
                  <a:gd name="T21" fmla="*/ 8 h 54"/>
                  <a:gd name="T22" fmla="*/ 11 w 111"/>
                  <a:gd name="T23" fmla="*/ 9 h 54"/>
                  <a:gd name="T24" fmla="*/ 12 w 111"/>
                  <a:gd name="T25" fmla="*/ 10 h 54"/>
                  <a:gd name="T26" fmla="*/ 13 w 111"/>
                  <a:gd name="T27" fmla="*/ 11 h 54"/>
                  <a:gd name="T28" fmla="*/ 15 w 111"/>
                  <a:gd name="T29" fmla="*/ 11 h 54"/>
                  <a:gd name="T30" fmla="*/ 17 w 111"/>
                  <a:gd name="T31" fmla="*/ 12 h 54"/>
                  <a:gd name="T32" fmla="*/ 18 w 111"/>
                  <a:gd name="T33" fmla="*/ 12 h 54"/>
                  <a:gd name="T34" fmla="*/ 21 w 111"/>
                  <a:gd name="T35" fmla="*/ 12 h 54"/>
                  <a:gd name="T36" fmla="*/ 21 w 111"/>
                  <a:gd name="T37" fmla="*/ 10 h 54"/>
                  <a:gd name="T38" fmla="*/ 18 w 111"/>
                  <a:gd name="T39" fmla="*/ 10 h 54"/>
                  <a:gd name="T40" fmla="*/ 17 w 111"/>
                  <a:gd name="T41" fmla="*/ 10 h 54"/>
                  <a:gd name="T42" fmla="*/ 16 w 111"/>
                  <a:gd name="T43" fmla="*/ 10 h 54"/>
                  <a:gd name="T44" fmla="*/ 14 w 111"/>
                  <a:gd name="T45" fmla="*/ 10 h 54"/>
                  <a:gd name="T46" fmla="*/ 12 w 111"/>
                  <a:gd name="T47" fmla="*/ 8 h 54"/>
                  <a:gd name="T48" fmla="*/ 11 w 111"/>
                  <a:gd name="T49" fmla="*/ 8 h 54"/>
                  <a:gd name="T50" fmla="*/ 9 w 111"/>
                  <a:gd name="T51" fmla="*/ 7 h 54"/>
                  <a:gd name="T52" fmla="*/ 8 w 111"/>
                  <a:gd name="T53" fmla="*/ 5 h 54"/>
                  <a:gd name="T54" fmla="*/ 7 w 111"/>
                  <a:gd name="T55" fmla="*/ 5 h 54"/>
                  <a:gd name="T56" fmla="*/ 5 w 111"/>
                  <a:gd name="T57" fmla="*/ 3 h 54"/>
                  <a:gd name="T58" fmla="*/ 4 w 111"/>
                  <a:gd name="T59" fmla="*/ 3 h 54"/>
                  <a:gd name="T60" fmla="*/ 3 w 111"/>
                  <a:gd name="T61" fmla="*/ 1 h 54"/>
                  <a:gd name="T62" fmla="*/ 3 w 111"/>
                  <a:gd name="T63" fmla="*/ 1 h 54"/>
                  <a:gd name="T64" fmla="*/ 2 w 111"/>
                  <a:gd name="T65" fmla="*/ 1 h 54"/>
                  <a:gd name="T66" fmla="*/ 2 w 111"/>
                  <a:gd name="T67" fmla="*/ 1 h 54"/>
                  <a:gd name="T68" fmla="*/ 2 w 111"/>
                  <a:gd name="T69" fmla="*/ 0 h 54"/>
                  <a:gd name="T70" fmla="*/ 1 w 111"/>
                  <a:gd name="T71" fmla="*/ 1 h 54"/>
                  <a:gd name="T72" fmla="*/ 1 w 111"/>
                  <a:gd name="T73" fmla="*/ 0 h 54"/>
                  <a:gd name="T74" fmla="*/ 0 w 111"/>
                  <a:gd name="T75" fmla="*/ 0 h 54"/>
                  <a:gd name="T76" fmla="*/ 1 w 111"/>
                  <a:gd name="T77" fmla="*/ 1 h 54"/>
                  <a:gd name="T78" fmla="*/ 1 w 111"/>
                  <a:gd name="T79" fmla="*/ 0 h 5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11" h="54">
                    <a:moveTo>
                      <a:pt x="7" y="0"/>
                    </a:moveTo>
                    <a:lnTo>
                      <a:pt x="5" y="5"/>
                    </a:lnTo>
                    <a:lnTo>
                      <a:pt x="6" y="6"/>
                    </a:lnTo>
                    <a:lnTo>
                      <a:pt x="7" y="7"/>
                    </a:lnTo>
                    <a:lnTo>
                      <a:pt x="11" y="9"/>
                    </a:lnTo>
                    <a:lnTo>
                      <a:pt x="14" y="13"/>
                    </a:lnTo>
                    <a:lnTo>
                      <a:pt x="19" y="17"/>
                    </a:lnTo>
                    <a:lnTo>
                      <a:pt x="25" y="22"/>
                    </a:lnTo>
                    <a:lnTo>
                      <a:pt x="31" y="27"/>
                    </a:lnTo>
                    <a:lnTo>
                      <a:pt x="38" y="31"/>
                    </a:lnTo>
                    <a:lnTo>
                      <a:pt x="45" y="36"/>
                    </a:lnTo>
                    <a:lnTo>
                      <a:pt x="54" y="40"/>
                    </a:lnTo>
                    <a:lnTo>
                      <a:pt x="63" y="44"/>
                    </a:lnTo>
                    <a:lnTo>
                      <a:pt x="72" y="49"/>
                    </a:lnTo>
                    <a:lnTo>
                      <a:pt x="81" y="51"/>
                    </a:lnTo>
                    <a:lnTo>
                      <a:pt x="91" y="53"/>
                    </a:lnTo>
                    <a:lnTo>
                      <a:pt x="101" y="54"/>
                    </a:lnTo>
                    <a:lnTo>
                      <a:pt x="111" y="54"/>
                    </a:lnTo>
                    <a:lnTo>
                      <a:pt x="111" y="47"/>
                    </a:lnTo>
                    <a:lnTo>
                      <a:pt x="101" y="47"/>
                    </a:lnTo>
                    <a:lnTo>
                      <a:pt x="91" y="46"/>
                    </a:lnTo>
                    <a:lnTo>
                      <a:pt x="83" y="44"/>
                    </a:lnTo>
                    <a:lnTo>
                      <a:pt x="74" y="42"/>
                    </a:lnTo>
                    <a:lnTo>
                      <a:pt x="65" y="38"/>
                    </a:lnTo>
                    <a:lnTo>
                      <a:pt x="57" y="35"/>
                    </a:lnTo>
                    <a:lnTo>
                      <a:pt x="49" y="30"/>
                    </a:lnTo>
                    <a:lnTo>
                      <a:pt x="42" y="25"/>
                    </a:lnTo>
                    <a:lnTo>
                      <a:pt x="35" y="21"/>
                    </a:lnTo>
                    <a:lnTo>
                      <a:pt x="28" y="16"/>
                    </a:lnTo>
                    <a:lnTo>
                      <a:pt x="22" y="13"/>
                    </a:lnTo>
                    <a:lnTo>
                      <a:pt x="19" y="8"/>
                    </a:lnTo>
                    <a:lnTo>
                      <a:pt x="15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8" y="6"/>
                    </a:lnTo>
                    <a:lnTo>
                      <a:pt x="7" y="0"/>
                    </a:lnTo>
                    <a:lnTo>
                      <a:pt x="0" y="0"/>
                    </a:lnTo>
                    <a:lnTo>
                      <a:pt x="5" y="5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56">
                <a:extLst>
                  <a:ext uri="{FF2B5EF4-FFF2-40B4-BE49-F238E27FC236}">
                    <a16:creationId xmlns:a16="http://schemas.microsoft.com/office/drawing/2014/main" id="{CC8EC601-BC02-4F30-9CC9-13E33DC4A1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33" y="1375"/>
                <a:ext cx="17" cy="49"/>
              </a:xfrm>
              <a:custGeom>
                <a:avLst/>
                <a:gdLst>
                  <a:gd name="T0" fmla="*/ 2 w 27"/>
                  <a:gd name="T1" fmla="*/ 14 h 73"/>
                  <a:gd name="T2" fmla="*/ 2 w 27"/>
                  <a:gd name="T3" fmla="*/ 14 h 73"/>
                  <a:gd name="T4" fmla="*/ 2 w 27"/>
                  <a:gd name="T5" fmla="*/ 13 h 73"/>
                  <a:gd name="T6" fmla="*/ 1 w 27"/>
                  <a:gd name="T7" fmla="*/ 13 h 73"/>
                  <a:gd name="T8" fmla="*/ 1 w 27"/>
                  <a:gd name="T9" fmla="*/ 11 h 73"/>
                  <a:gd name="T10" fmla="*/ 1 w 27"/>
                  <a:gd name="T11" fmla="*/ 9 h 73"/>
                  <a:gd name="T12" fmla="*/ 2 w 27"/>
                  <a:gd name="T13" fmla="*/ 7 h 73"/>
                  <a:gd name="T14" fmla="*/ 3 w 27"/>
                  <a:gd name="T15" fmla="*/ 4 h 73"/>
                  <a:gd name="T16" fmla="*/ 4 w 27"/>
                  <a:gd name="T17" fmla="*/ 1 h 73"/>
                  <a:gd name="T18" fmla="*/ 3 w 27"/>
                  <a:gd name="T19" fmla="*/ 0 h 73"/>
                  <a:gd name="T20" fmla="*/ 2 w 27"/>
                  <a:gd name="T21" fmla="*/ 3 h 73"/>
                  <a:gd name="T22" fmla="*/ 1 w 27"/>
                  <a:gd name="T23" fmla="*/ 7 h 73"/>
                  <a:gd name="T24" fmla="*/ 1 w 27"/>
                  <a:gd name="T25" fmla="*/ 9 h 73"/>
                  <a:gd name="T26" fmla="*/ 0 w 27"/>
                  <a:gd name="T27" fmla="*/ 11 h 73"/>
                  <a:gd name="T28" fmla="*/ 1 w 27"/>
                  <a:gd name="T29" fmla="*/ 13 h 73"/>
                  <a:gd name="T30" fmla="*/ 1 w 27"/>
                  <a:gd name="T31" fmla="*/ 14 h 73"/>
                  <a:gd name="T32" fmla="*/ 1 w 27"/>
                  <a:gd name="T33" fmla="*/ 14 h 73"/>
                  <a:gd name="T34" fmla="*/ 1 w 27"/>
                  <a:gd name="T35" fmla="*/ 15 h 73"/>
                  <a:gd name="T36" fmla="*/ 2 w 27"/>
                  <a:gd name="T37" fmla="*/ 14 h 7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73">
                    <a:moveTo>
                      <a:pt x="10" y="68"/>
                    </a:moveTo>
                    <a:lnTo>
                      <a:pt x="10" y="68"/>
                    </a:lnTo>
                    <a:lnTo>
                      <a:pt x="9" y="66"/>
                    </a:lnTo>
                    <a:lnTo>
                      <a:pt x="8" y="62"/>
                    </a:lnTo>
                    <a:lnTo>
                      <a:pt x="7" y="55"/>
                    </a:lnTo>
                    <a:lnTo>
                      <a:pt x="8" y="47"/>
                    </a:lnTo>
                    <a:lnTo>
                      <a:pt x="10" y="36"/>
                    </a:lnTo>
                    <a:lnTo>
                      <a:pt x="16" y="21"/>
                    </a:lnTo>
                    <a:lnTo>
                      <a:pt x="27" y="5"/>
                    </a:lnTo>
                    <a:lnTo>
                      <a:pt x="21" y="0"/>
                    </a:lnTo>
                    <a:lnTo>
                      <a:pt x="10" y="18"/>
                    </a:lnTo>
                    <a:lnTo>
                      <a:pt x="5" y="33"/>
                    </a:lnTo>
                    <a:lnTo>
                      <a:pt x="1" y="46"/>
                    </a:lnTo>
                    <a:lnTo>
                      <a:pt x="0" y="55"/>
                    </a:lnTo>
                    <a:lnTo>
                      <a:pt x="1" y="62"/>
                    </a:lnTo>
                    <a:lnTo>
                      <a:pt x="2" y="68"/>
                    </a:lnTo>
                    <a:lnTo>
                      <a:pt x="5" y="70"/>
                    </a:lnTo>
                    <a:lnTo>
                      <a:pt x="6" y="73"/>
                    </a:lnTo>
                    <a:lnTo>
                      <a:pt x="1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57">
                <a:extLst>
                  <a:ext uri="{FF2B5EF4-FFF2-40B4-BE49-F238E27FC236}">
                    <a16:creationId xmlns:a16="http://schemas.microsoft.com/office/drawing/2014/main" id="{F84FE74C-067A-4C2B-B1EA-032E4CA246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3" y="1357"/>
                <a:ext cx="18" cy="47"/>
              </a:xfrm>
              <a:custGeom>
                <a:avLst/>
                <a:gdLst>
                  <a:gd name="T0" fmla="*/ 5 w 27"/>
                  <a:gd name="T1" fmla="*/ 13 h 72"/>
                  <a:gd name="T2" fmla="*/ 5 w 27"/>
                  <a:gd name="T3" fmla="*/ 13 h 72"/>
                  <a:gd name="T4" fmla="*/ 5 w 27"/>
                  <a:gd name="T5" fmla="*/ 12 h 72"/>
                  <a:gd name="T6" fmla="*/ 5 w 27"/>
                  <a:gd name="T7" fmla="*/ 12 h 72"/>
                  <a:gd name="T8" fmla="*/ 5 w 27"/>
                  <a:gd name="T9" fmla="*/ 10 h 72"/>
                  <a:gd name="T10" fmla="*/ 5 w 27"/>
                  <a:gd name="T11" fmla="*/ 8 h 72"/>
                  <a:gd name="T12" fmla="*/ 5 w 27"/>
                  <a:gd name="T13" fmla="*/ 6 h 72"/>
                  <a:gd name="T14" fmla="*/ 3 w 27"/>
                  <a:gd name="T15" fmla="*/ 3 h 72"/>
                  <a:gd name="T16" fmla="*/ 1 w 27"/>
                  <a:gd name="T17" fmla="*/ 0 h 72"/>
                  <a:gd name="T18" fmla="*/ 0 w 27"/>
                  <a:gd name="T19" fmla="*/ 1 h 72"/>
                  <a:gd name="T20" fmla="*/ 2 w 27"/>
                  <a:gd name="T21" fmla="*/ 4 h 72"/>
                  <a:gd name="T22" fmla="*/ 3 w 27"/>
                  <a:gd name="T23" fmla="*/ 7 h 72"/>
                  <a:gd name="T24" fmla="*/ 3 w 27"/>
                  <a:gd name="T25" fmla="*/ 8 h 72"/>
                  <a:gd name="T26" fmla="*/ 4 w 27"/>
                  <a:gd name="T27" fmla="*/ 10 h 72"/>
                  <a:gd name="T28" fmla="*/ 4 w 27"/>
                  <a:gd name="T29" fmla="*/ 11 h 72"/>
                  <a:gd name="T30" fmla="*/ 3 w 27"/>
                  <a:gd name="T31" fmla="*/ 12 h 72"/>
                  <a:gd name="T32" fmla="*/ 3 w 27"/>
                  <a:gd name="T33" fmla="*/ 12 h 72"/>
                  <a:gd name="T34" fmla="*/ 3 w 27"/>
                  <a:gd name="T35" fmla="*/ 12 h 72"/>
                  <a:gd name="T36" fmla="*/ 5 w 27"/>
                  <a:gd name="T37" fmla="*/ 13 h 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7" h="72">
                    <a:moveTo>
                      <a:pt x="22" y="72"/>
                    </a:moveTo>
                    <a:lnTo>
                      <a:pt x="23" y="71"/>
                    </a:lnTo>
                    <a:lnTo>
                      <a:pt x="24" y="68"/>
                    </a:lnTo>
                    <a:lnTo>
                      <a:pt x="25" y="63"/>
                    </a:lnTo>
                    <a:lnTo>
                      <a:pt x="27" y="56"/>
                    </a:lnTo>
                    <a:lnTo>
                      <a:pt x="25" y="46"/>
                    </a:lnTo>
                    <a:lnTo>
                      <a:pt x="23" y="34"/>
                    </a:lnTo>
                    <a:lnTo>
                      <a:pt x="16" y="19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0" y="21"/>
                    </a:lnTo>
                    <a:lnTo>
                      <a:pt x="16" y="35"/>
                    </a:lnTo>
                    <a:lnTo>
                      <a:pt x="18" y="46"/>
                    </a:lnTo>
                    <a:lnTo>
                      <a:pt x="20" y="56"/>
                    </a:lnTo>
                    <a:lnTo>
                      <a:pt x="20" y="61"/>
                    </a:lnTo>
                    <a:lnTo>
                      <a:pt x="18" y="65"/>
                    </a:lnTo>
                    <a:lnTo>
                      <a:pt x="17" y="67"/>
                    </a:lnTo>
                    <a:lnTo>
                      <a:pt x="22" y="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58">
                <a:extLst>
                  <a:ext uri="{FF2B5EF4-FFF2-40B4-BE49-F238E27FC236}">
                    <a16:creationId xmlns:a16="http://schemas.microsoft.com/office/drawing/2014/main" id="{55302B23-4977-4D98-9666-02E645736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5" y="1348"/>
                <a:ext cx="6" cy="24"/>
              </a:xfrm>
              <a:custGeom>
                <a:avLst/>
                <a:gdLst>
                  <a:gd name="T0" fmla="*/ 1 w 10"/>
                  <a:gd name="T1" fmla="*/ 5 h 37"/>
                  <a:gd name="T2" fmla="*/ 1 w 10"/>
                  <a:gd name="T3" fmla="*/ 6 h 37"/>
                  <a:gd name="T4" fmla="*/ 1 w 10"/>
                  <a:gd name="T5" fmla="*/ 0 h 37"/>
                  <a:gd name="T6" fmla="*/ 1 w 10"/>
                  <a:gd name="T7" fmla="*/ 0 h 37"/>
                  <a:gd name="T8" fmla="*/ 0 w 10"/>
                  <a:gd name="T9" fmla="*/ 6 h 37"/>
                  <a:gd name="T10" fmla="*/ 1 w 10"/>
                  <a:gd name="T11" fmla="*/ 6 h 37"/>
                  <a:gd name="T12" fmla="*/ 0 w 10"/>
                  <a:gd name="T13" fmla="*/ 6 h 37"/>
                  <a:gd name="T14" fmla="*/ 0 w 10"/>
                  <a:gd name="T15" fmla="*/ 6 h 37"/>
                  <a:gd name="T16" fmla="*/ 1 w 10"/>
                  <a:gd name="T17" fmla="*/ 6 h 37"/>
                  <a:gd name="T18" fmla="*/ 1 w 10"/>
                  <a:gd name="T19" fmla="*/ 5 h 3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" h="37">
                    <a:moveTo>
                      <a:pt x="4" y="30"/>
                    </a:moveTo>
                    <a:lnTo>
                      <a:pt x="6" y="34"/>
                    </a:lnTo>
                    <a:lnTo>
                      <a:pt x="10" y="0"/>
                    </a:lnTo>
                    <a:lnTo>
                      <a:pt x="4" y="0"/>
                    </a:lnTo>
                    <a:lnTo>
                      <a:pt x="0" y="33"/>
                    </a:lnTo>
                    <a:lnTo>
                      <a:pt x="3" y="37"/>
                    </a:lnTo>
                    <a:lnTo>
                      <a:pt x="0" y="33"/>
                    </a:lnTo>
                    <a:lnTo>
                      <a:pt x="0" y="36"/>
                    </a:lnTo>
                    <a:lnTo>
                      <a:pt x="3" y="37"/>
                    </a:ln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59">
                <a:extLst>
                  <a:ext uri="{FF2B5EF4-FFF2-40B4-BE49-F238E27FC236}">
                    <a16:creationId xmlns:a16="http://schemas.microsoft.com/office/drawing/2014/main" id="{A335D16B-A640-42D5-B497-B3A49E4ACB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357"/>
                <a:ext cx="64" cy="17"/>
              </a:xfrm>
              <a:custGeom>
                <a:avLst/>
                <a:gdLst>
                  <a:gd name="T0" fmla="*/ 17 w 96"/>
                  <a:gd name="T1" fmla="*/ 1 h 26"/>
                  <a:gd name="T2" fmla="*/ 17 w 96"/>
                  <a:gd name="T3" fmla="*/ 0 h 26"/>
                  <a:gd name="T4" fmla="*/ 17 w 96"/>
                  <a:gd name="T5" fmla="*/ 1 h 26"/>
                  <a:gd name="T6" fmla="*/ 15 w 96"/>
                  <a:gd name="T7" fmla="*/ 2 h 26"/>
                  <a:gd name="T8" fmla="*/ 15 w 96"/>
                  <a:gd name="T9" fmla="*/ 3 h 26"/>
                  <a:gd name="T10" fmla="*/ 13 w 96"/>
                  <a:gd name="T11" fmla="*/ 3 h 26"/>
                  <a:gd name="T12" fmla="*/ 11 w 96"/>
                  <a:gd name="T13" fmla="*/ 3 h 26"/>
                  <a:gd name="T14" fmla="*/ 10 w 96"/>
                  <a:gd name="T15" fmla="*/ 3 h 26"/>
                  <a:gd name="T16" fmla="*/ 9 w 96"/>
                  <a:gd name="T17" fmla="*/ 3 h 26"/>
                  <a:gd name="T18" fmla="*/ 7 w 96"/>
                  <a:gd name="T19" fmla="*/ 4 h 26"/>
                  <a:gd name="T20" fmla="*/ 6 w 96"/>
                  <a:gd name="T21" fmla="*/ 4 h 26"/>
                  <a:gd name="T22" fmla="*/ 5 w 96"/>
                  <a:gd name="T23" fmla="*/ 3 h 26"/>
                  <a:gd name="T24" fmla="*/ 3 w 96"/>
                  <a:gd name="T25" fmla="*/ 3 h 26"/>
                  <a:gd name="T26" fmla="*/ 2 w 96"/>
                  <a:gd name="T27" fmla="*/ 3 h 26"/>
                  <a:gd name="T28" fmla="*/ 1 w 96"/>
                  <a:gd name="T29" fmla="*/ 3 h 26"/>
                  <a:gd name="T30" fmla="*/ 1 w 96"/>
                  <a:gd name="T31" fmla="*/ 3 h 26"/>
                  <a:gd name="T32" fmla="*/ 1 w 96"/>
                  <a:gd name="T33" fmla="*/ 3 h 26"/>
                  <a:gd name="T34" fmla="*/ 1 w 96"/>
                  <a:gd name="T35" fmla="*/ 3 h 26"/>
                  <a:gd name="T36" fmla="*/ 0 w 96"/>
                  <a:gd name="T37" fmla="*/ 5 h 26"/>
                  <a:gd name="T38" fmla="*/ 1 w 96"/>
                  <a:gd name="T39" fmla="*/ 5 h 26"/>
                  <a:gd name="T40" fmla="*/ 1 w 96"/>
                  <a:gd name="T41" fmla="*/ 5 h 26"/>
                  <a:gd name="T42" fmla="*/ 1 w 96"/>
                  <a:gd name="T43" fmla="*/ 5 h 26"/>
                  <a:gd name="T44" fmla="*/ 2 w 96"/>
                  <a:gd name="T45" fmla="*/ 5 h 26"/>
                  <a:gd name="T46" fmla="*/ 3 w 96"/>
                  <a:gd name="T47" fmla="*/ 5 h 26"/>
                  <a:gd name="T48" fmla="*/ 5 w 96"/>
                  <a:gd name="T49" fmla="*/ 5 h 26"/>
                  <a:gd name="T50" fmla="*/ 6 w 96"/>
                  <a:gd name="T51" fmla="*/ 5 h 26"/>
                  <a:gd name="T52" fmla="*/ 7 w 96"/>
                  <a:gd name="T53" fmla="*/ 5 h 26"/>
                  <a:gd name="T54" fmla="*/ 9 w 96"/>
                  <a:gd name="T55" fmla="*/ 5 h 26"/>
                  <a:gd name="T56" fmla="*/ 10 w 96"/>
                  <a:gd name="T57" fmla="*/ 5 h 26"/>
                  <a:gd name="T58" fmla="*/ 12 w 96"/>
                  <a:gd name="T59" fmla="*/ 5 h 26"/>
                  <a:gd name="T60" fmla="*/ 13 w 96"/>
                  <a:gd name="T61" fmla="*/ 4 h 26"/>
                  <a:gd name="T62" fmla="*/ 15 w 96"/>
                  <a:gd name="T63" fmla="*/ 3 h 26"/>
                  <a:gd name="T64" fmla="*/ 17 w 96"/>
                  <a:gd name="T65" fmla="*/ 3 h 26"/>
                  <a:gd name="T66" fmla="*/ 17 w 96"/>
                  <a:gd name="T67" fmla="*/ 2 h 26"/>
                  <a:gd name="T68" fmla="*/ 19 w 96"/>
                  <a:gd name="T69" fmla="*/ 1 h 26"/>
                  <a:gd name="T70" fmla="*/ 19 w 96"/>
                  <a:gd name="T71" fmla="*/ 1 h 26"/>
                  <a:gd name="T72" fmla="*/ 19 w 96"/>
                  <a:gd name="T73" fmla="*/ 1 h 26"/>
                  <a:gd name="T74" fmla="*/ 19 w 96"/>
                  <a:gd name="T75" fmla="*/ 1 h 26"/>
                  <a:gd name="T76" fmla="*/ 19 w 96"/>
                  <a:gd name="T77" fmla="*/ 1 h 26"/>
                  <a:gd name="T78" fmla="*/ 17 w 96"/>
                  <a:gd name="T79" fmla="*/ 1 h 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96" h="26">
                    <a:moveTo>
                      <a:pt x="89" y="3"/>
                    </a:moveTo>
                    <a:lnTo>
                      <a:pt x="89" y="0"/>
                    </a:lnTo>
                    <a:lnTo>
                      <a:pt x="84" y="5"/>
                    </a:lnTo>
                    <a:lnTo>
                      <a:pt x="80" y="10"/>
                    </a:lnTo>
                    <a:lnTo>
                      <a:pt x="73" y="13"/>
                    </a:lnTo>
                    <a:lnTo>
                      <a:pt x="67" y="15"/>
                    </a:lnTo>
                    <a:lnTo>
                      <a:pt x="59" y="16"/>
                    </a:lnTo>
                    <a:lnTo>
                      <a:pt x="52" y="19"/>
                    </a:lnTo>
                    <a:lnTo>
                      <a:pt x="44" y="19"/>
                    </a:lnTo>
                    <a:lnTo>
                      <a:pt x="37" y="20"/>
                    </a:lnTo>
                    <a:lnTo>
                      <a:pt x="30" y="20"/>
                    </a:lnTo>
                    <a:lnTo>
                      <a:pt x="23" y="19"/>
                    </a:lnTo>
                    <a:lnTo>
                      <a:pt x="17" y="19"/>
                    </a:lnTo>
                    <a:lnTo>
                      <a:pt x="12" y="19"/>
                    </a:lnTo>
                    <a:lnTo>
                      <a:pt x="7" y="18"/>
                    </a:lnTo>
                    <a:lnTo>
                      <a:pt x="3" y="16"/>
                    </a:lnTo>
                    <a:lnTo>
                      <a:pt x="1" y="16"/>
                    </a:lnTo>
                    <a:lnTo>
                      <a:pt x="0" y="23"/>
                    </a:lnTo>
                    <a:lnTo>
                      <a:pt x="1" y="23"/>
                    </a:lnTo>
                    <a:lnTo>
                      <a:pt x="2" y="23"/>
                    </a:lnTo>
                    <a:lnTo>
                      <a:pt x="6" y="23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23" y="26"/>
                    </a:lnTo>
                    <a:lnTo>
                      <a:pt x="30" y="26"/>
                    </a:lnTo>
                    <a:lnTo>
                      <a:pt x="37" y="26"/>
                    </a:lnTo>
                    <a:lnTo>
                      <a:pt x="45" y="26"/>
                    </a:lnTo>
                    <a:lnTo>
                      <a:pt x="53" y="24"/>
                    </a:lnTo>
                    <a:lnTo>
                      <a:pt x="60" y="23"/>
                    </a:lnTo>
                    <a:lnTo>
                      <a:pt x="68" y="21"/>
                    </a:lnTo>
                    <a:lnTo>
                      <a:pt x="76" y="19"/>
                    </a:lnTo>
                    <a:lnTo>
                      <a:pt x="83" y="14"/>
                    </a:lnTo>
                    <a:lnTo>
                      <a:pt x="89" y="10"/>
                    </a:lnTo>
                    <a:lnTo>
                      <a:pt x="95" y="4"/>
                    </a:lnTo>
                    <a:lnTo>
                      <a:pt x="95" y="1"/>
                    </a:lnTo>
                    <a:lnTo>
                      <a:pt x="95" y="4"/>
                    </a:lnTo>
                    <a:lnTo>
                      <a:pt x="96" y="3"/>
                    </a:lnTo>
                    <a:lnTo>
                      <a:pt x="95" y="1"/>
                    </a:lnTo>
                    <a:lnTo>
                      <a:pt x="89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60">
                <a:extLst>
                  <a:ext uri="{FF2B5EF4-FFF2-40B4-BE49-F238E27FC236}">
                    <a16:creationId xmlns:a16="http://schemas.microsoft.com/office/drawing/2014/main" id="{738289F3-AD8B-4D0D-B1D6-F4FF1B164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8" y="1337"/>
                <a:ext cx="12" cy="22"/>
              </a:xfrm>
              <a:custGeom>
                <a:avLst/>
                <a:gdLst>
                  <a:gd name="T0" fmla="*/ 1 w 19"/>
                  <a:gd name="T1" fmla="*/ 0 h 33"/>
                  <a:gd name="T2" fmla="*/ 0 w 19"/>
                  <a:gd name="T3" fmla="*/ 1 h 33"/>
                  <a:gd name="T4" fmla="*/ 2 w 19"/>
                  <a:gd name="T5" fmla="*/ 7 h 33"/>
                  <a:gd name="T6" fmla="*/ 3 w 19"/>
                  <a:gd name="T7" fmla="*/ 6 h 33"/>
                  <a:gd name="T8" fmla="*/ 1 w 19"/>
                  <a:gd name="T9" fmla="*/ 0 h 33"/>
                  <a:gd name="T10" fmla="*/ 1 w 19"/>
                  <a:gd name="T11" fmla="*/ 0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9" h="33">
                    <a:moveTo>
                      <a:pt x="4" y="0"/>
                    </a:moveTo>
                    <a:lnTo>
                      <a:pt x="0" y="2"/>
                    </a:lnTo>
                    <a:lnTo>
                      <a:pt x="13" y="33"/>
                    </a:lnTo>
                    <a:lnTo>
                      <a:pt x="19" y="31"/>
                    </a:lnTo>
                    <a:lnTo>
                      <a:pt x="7" y="0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61">
                <a:extLst>
                  <a:ext uri="{FF2B5EF4-FFF2-40B4-BE49-F238E27FC236}">
                    <a16:creationId xmlns:a16="http://schemas.microsoft.com/office/drawing/2014/main" id="{82A62AB3-EBA9-42A0-9C45-6BB8F59F99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8" y="1476"/>
                <a:ext cx="129" cy="145"/>
              </a:xfrm>
              <a:custGeom>
                <a:avLst/>
                <a:gdLst>
                  <a:gd name="T0" fmla="*/ 7 w 194"/>
                  <a:gd name="T1" fmla="*/ 0 h 213"/>
                  <a:gd name="T2" fmla="*/ 8 w 194"/>
                  <a:gd name="T3" fmla="*/ 1 h 213"/>
                  <a:gd name="T4" fmla="*/ 9 w 194"/>
                  <a:gd name="T5" fmla="*/ 1 h 213"/>
                  <a:gd name="T6" fmla="*/ 9 w 194"/>
                  <a:gd name="T7" fmla="*/ 2 h 213"/>
                  <a:gd name="T8" fmla="*/ 10 w 194"/>
                  <a:gd name="T9" fmla="*/ 3 h 213"/>
                  <a:gd name="T10" fmla="*/ 11 w 194"/>
                  <a:gd name="T11" fmla="*/ 5 h 213"/>
                  <a:gd name="T12" fmla="*/ 13 w 194"/>
                  <a:gd name="T13" fmla="*/ 7 h 213"/>
                  <a:gd name="T14" fmla="*/ 15 w 194"/>
                  <a:gd name="T15" fmla="*/ 9 h 213"/>
                  <a:gd name="T16" fmla="*/ 17 w 194"/>
                  <a:gd name="T17" fmla="*/ 11 h 213"/>
                  <a:gd name="T18" fmla="*/ 19 w 194"/>
                  <a:gd name="T19" fmla="*/ 13 h 213"/>
                  <a:gd name="T20" fmla="*/ 22 w 194"/>
                  <a:gd name="T21" fmla="*/ 15 h 213"/>
                  <a:gd name="T22" fmla="*/ 25 w 194"/>
                  <a:gd name="T23" fmla="*/ 16 h 213"/>
                  <a:gd name="T24" fmla="*/ 27 w 194"/>
                  <a:gd name="T25" fmla="*/ 18 h 213"/>
                  <a:gd name="T26" fmla="*/ 29 w 194"/>
                  <a:gd name="T27" fmla="*/ 20 h 213"/>
                  <a:gd name="T28" fmla="*/ 33 w 194"/>
                  <a:gd name="T29" fmla="*/ 20 h 213"/>
                  <a:gd name="T30" fmla="*/ 35 w 194"/>
                  <a:gd name="T31" fmla="*/ 20 h 213"/>
                  <a:gd name="T32" fmla="*/ 38 w 194"/>
                  <a:gd name="T33" fmla="*/ 20 h 213"/>
                  <a:gd name="T34" fmla="*/ 38 w 194"/>
                  <a:gd name="T35" fmla="*/ 20 h 213"/>
                  <a:gd name="T36" fmla="*/ 38 w 194"/>
                  <a:gd name="T37" fmla="*/ 20 h 213"/>
                  <a:gd name="T38" fmla="*/ 37 w 194"/>
                  <a:gd name="T39" fmla="*/ 20 h 213"/>
                  <a:gd name="T40" fmla="*/ 37 w 194"/>
                  <a:gd name="T41" fmla="*/ 20 h 213"/>
                  <a:gd name="T42" fmla="*/ 35 w 194"/>
                  <a:gd name="T43" fmla="*/ 20 h 213"/>
                  <a:gd name="T44" fmla="*/ 35 w 194"/>
                  <a:gd name="T45" fmla="*/ 21 h 213"/>
                  <a:gd name="T46" fmla="*/ 33 w 194"/>
                  <a:gd name="T47" fmla="*/ 22 h 213"/>
                  <a:gd name="T48" fmla="*/ 32 w 194"/>
                  <a:gd name="T49" fmla="*/ 25 h 213"/>
                  <a:gd name="T50" fmla="*/ 31 w 194"/>
                  <a:gd name="T51" fmla="*/ 27 h 213"/>
                  <a:gd name="T52" fmla="*/ 30 w 194"/>
                  <a:gd name="T53" fmla="*/ 29 h 213"/>
                  <a:gd name="T54" fmla="*/ 29 w 194"/>
                  <a:gd name="T55" fmla="*/ 30 h 213"/>
                  <a:gd name="T56" fmla="*/ 28 w 194"/>
                  <a:gd name="T57" fmla="*/ 31 h 213"/>
                  <a:gd name="T58" fmla="*/ 27 w 194"/>
                  <a:gd name="T59" fmla="*/ 33 h 213"/>
                  <a:gd name="T60" fmla="*/ 27 w 194"/>
                  <a:gd name="T61" fmla="*/ 35 h 213"/>
                  <a:gd name="T62" fmla="*/ 26 w 194"/>
                  <a:gd name="T63" fmla="*/ 36 h 213"/>
                  <a:gd name="T64" fmla="*/ 25 w 194"/>
                  <a:gd name="T65" fmla="*/ 37 h 213"/>
                  <a:gd name="T66" fmla="*/ 25 w 194"/>
                  <a:gd name="T67" fmla="*/ 39 h 213"/>
                  <a:gd name="T68" fmla="*/ 25 w 194"/>
                  <a:gd name="T69" fmla="*/ 40 h 213"/>
                  <a:gd name="T70" fmla="*/ 23 w 194"/>
                  <a:gd name="T71" fmla="*/ 41 h 213"/>
                  <a:gd name="T72" fmla="*/ 23 w 194"/>
                  <a:gd name="T73" fmla="*/ 42 h 213"/>
                  <a:gd name="T74" fmla="*/ 23 w 194"/>
                  <a:gd name="T75" fmla="*/ 43 h 213"/>
                  <a:gd name="T76" fmla="*/ 23 w 194"/>
                  <a:gd name="T77" fmla="*/ 44 h 213"/>
                  <a:gd name="T78" fmla="*/ 23 w 194"/>
                  <a:gd name="T79" fmla="*/ 45 h 213"/>
                  <a:gd name="T80" fmla="*/ 23 w 194"/>
                  <a:gd name="T81" fmla="*/ 46 h 213"/>
                  <a:gd name="T82" fmla="*/ 20 w 194"/>
                  <a:gd name="T83" fmla="*/ 43 h 213"/>
                  <a:gd name="T84" fmla="*/ 17 w 194"/>
                  <a:gd name="T85" fmla="*/ 40 h 213"/>
                  <a:gd name="T86" fmla="*/ 14 w 194"/>
                  <a:gd name="T87" fmla="*/ 37 h 213"/>
                  <a:gd name="T88" fmla="*/ 12 w 194"/>
                  <a:gd name="T89" fmla="*/ 34 h 213"/>
                  <a:gd name="T90" fmla="*/ 10 w 194"/>
                  <a:gd name="T91" fmla="*/ 31 h 213"/>
                  <a:gd name="T92" fmla="*/ 8 w 194"/>
                  <a:gd name="T93" fmla="*/ 29 h 213"/>
                  <a:gd name="T94" fmla="*/ 6 w 194"/>
                  <a:gd name="T95" fmla="*/ 27 h 213"/>
                  <a:gd name="T96" fmla="*/ 5 w 194"/>
                  <a:gd name="T97" fmla="*/ 24 h 213"/>
                  <a:gd name="T98" fmla="*/ 3 w 194"/>
                  <a:gd name="T99" fmla="*/ 22 h 213"/>
                  <a:gd name="T100" fmla="*/ 3 w 194"/>
                  <a:gd name="T101" fmla="*/ 20 h 213"/>
                  <a:gd name="T102" fmla="*/ 1 w 194"/>
                  <a:gd name="T103" fmla="*/ 18 h 213"/>
                  <a:gd name="T104" fmla="*/ 1 w 194"/>
                  <a:gd name="T105" fmla="*/ 17 h 213"/>
                  <a:gd name="T106" fmla="*/ 1 w 194"/>
                  <a:gd name="T107" fmla="*/ 16 h 213"/>
                  <a:gd name="T108" fmla="*/ 1 w 194"/>
                  <a:gd name="T109" fmla="*/ 15 h 213"/>
                  <a:gd name="T110" fmla="*/ 0 w 194"/>
                  <a:gd name="T111" fmla="*/ 14 h 213"/>
                  <a:gd name="T112" fmla="*/ 0 w 194"/>
                  <a:gd name="T113" fmla="*/ 14 h 213"/>
                  <a:gd name="T114" fmla="*/ 7 w 194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94" h="213">
                    <a:moveTo>
                      <a:pt x="38" y="0"/>
                    </a:moveTo>
                    <a:lnTo>
                      <a:pt x="40" y="1"/>
                    </a:lnTo>
                    <a:lnTo>
                      <a:pt x="42" y="4"/>
                    </a:lnTo>
                    <a:lnTo>
                      <a:pt x="46" y="9"/>
                    </a:lnTo>
                    <a:lnTo>
                      <a:pt x="52" y="16"/>
                    </a:lnTo>
                    <a:lnTo>
                      <a:pt x="59" y="23"/>
                    </a:lnTo>
                    <a:lnTo>
                      <a:pt x="67" y="32"/>
                    </a:lnTo>
                    <a:lnTo>
                      <a:pt x="78" y="41"/>
                    </a:lnTo>
                    <a:lnTo>
                      <a:pt x="88" y="50"/>
                    </a:lnTo>
                    <a:lnTo>
                      <a:pt x="99" y="60"/>
                    </a:lnTo>
                    <a:lnTo>
                      <a:pt x="111" y="69"/>
                    </a:lnTo>
                    <a:lnTo>
                      <a:pt x="124" y="76"/>
                    </a:lnTo>
                    <a:lnTo>
                      <a:pt x="137" y="84"/>
                    </a:lnTo>
                    <a:lnTo>
                      <a:pt x="151" y="90"/>
                    </a:lnTo>
                    <a:lnTo>
                      <a:pt x="165" y="93"/>
                    </a:lnTo>
                    <a:lnTo>
                      <a:pt x="179" y="95"/>
                    </a:lnTo>
                    <a:lnTo>
                      <a:pt x="194" y="95"/>
                    </a:lnTo>
                    <a:lnTo>
                      <a:pt x="193" y="94"/>
                    </a:lnTo>
                    <a:lnTo>
                      <a:pt x="192" y="94"/>
                    </a:lnTo>
                    <a:lnTo>
                      <a:pt x="189" y="93"/>
                    </a:lnTo>
                    <a:lnTo>
                      <a:pt x="186" y="93"/>
                    </a:lnTo>
                    <a:lnTo>
                      <a:pt x="181" y="94"/>
                    </a:lnTo>
                    <a:lnTo>
                      <a:pt x="176" y="99"/>
                    </a:lnTo>
                    <a:lnTo>
                      <a:pt x="170" y="105"/>
                    </a:lnTo>
                    <a:lnTo>
                      <a:pt x="163" y="115"/>
                    </a:lnTo>
                    <a:lnTo>
                      <a:pt x="157" y="123"/>
                    </a:lnTo>
                    <a:lnTo>
                      <a:pt x="152" y="131"/>
                    </a:lnTo>
                    <a:lnTo>
                      <a:pt x="148" y="138"/>
                    </a:lnTo>
                    <a:lnTo>
                      <a:pt x="143" y="146"/>
                    </a:lnTo>
                    <a:lnTo>
                      <a:pt x="140" y="153"/>
                    </a:lnTo>
                    <a:lnTo>
                      <a:pt x="135" y="161"/>
                    </a:lnTo>
                    <a:lnTo>
                      <a:pt x="132" y="168"/>
                    </a:lnTo>
                    <a:lnTo>
                      <a:pt x="129" y="174"/>
                    </a:lnTo>
                    <a:lnTo>
                      <a:pt x="126" y="181"/>
                    </a:lnTo>
                    <a:lnTo>
                      <a:pt x="124" y="186"/>
                    </a:lnTo>
                    <a:lnTo>
                      <a:pt x="121" y="191"/>
                    </a:lnTo>
                    <a:lnTo>
                      <a:pt x="120" y="197"/>
                    </a:lnTo>
                    <a:lnTo>
                      <a:pt x="119" y="201"/>
                    </a:lnTo>
                    <a:lnTo>
                      <a:pt x="118" y="206"/>
                    </a:lnTo>
                    <a:lnTo>
                      <a:pt x="117" y="209"/>
                    </a:lnTo>
                    <a:lnTo>
                      <a:pt x="117" y="213"/>
                    </a:lnTo>
                    <a:lnTo>
                      <a:pt x="101" y="199"/>
                    </a:lnTo>
                    <a:lnTo>
                      <a:pt x="86" y="186"/>
                    </a:lnTo>
                    <a:lnTo>
                      <a:pt x="72" y="173"/>
                    </a:lnTo>
                    <a:lnTo>
                      <a:pt x="60" y="160"/>
                    </a:lnTo>
                    <a:lnTo>
                      <a:pt x="50" y="147"/>
                    </a:lnTo>
                    <a:lnTo>
                      <a:pt x="40" y="135"/>
                    </a:lnTo>
                    <a:lnTo>
                      <a:pt x="31" y="123"/>
                    </a:lnTo>
                    <a:lnTo>
                      <a:pt x="25" y="113"/>
                    </a:lnTo>
                    <a:lnTo>
                      <a:pt x="18" y="103"/>
                    </a:lnTo>
                    <a:lnTo>
                      <a:pt x="13" y="94"/>
                    </a:lnTo>
                    <a:lnTo>
                      <a:pt x="8" y="86"/>
                    </a:lnTo>
                    <a:lnTo>
                      <a:pt x="6" y="80"/>
                    </a:lnTo>
                    <a:lnTo>
                      <a:pt x="3" y="75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62">
                <a:extLst>
                  <a:ext uri="{FF2B5EF4-FFF2-40B4-BE49-F238E27FC236}">
                    <a16:creationId xmlns:a16="http://schemas.microsoft.com/office/drawing/2014/main" id="{5848D88E-471B-4E1B-B0B2-1F0E71B8AC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22" y="1475"/>
                <a:ext cx="110" cy="69"/>
              </a:xfrm>
              <a:custGeom>
                <a:avLst/>
                <a:gdLst>
                  <a:gd name="T0" fmla="*/ 31 w 165"/>
                  <a:gd name="T1" fmla="*/ 21 h 102"/>
                  <a:gd name="T2" fmla="*/ 31 w 165"/>
                  <a:gd name="T3" fmla="*/ 20 h 102"/>
                  <a:gd name="T4" fmla="*/ 28 w 165"/>
                  <a:gd name="T5" fmla="*/ 20 h 102"/>
                  <a:gd name="T6" fmla="*/ 25 w 165"/>
                  <a:gd name="T7" fmla="*/ 20 h 102"/>
                  <a:gd name="T8" fmla="*/ 23 w 165"/>
                  <a:gd name="T9" fmla="*/ 19 h 102"/>
                  <a:gd name="T10" fmla="*/ 21 w 165"/>
                  <a:gd name="T11" fmla="*/ 18 h 102"/>
                  <a:gd name="T12" fmla="*/ 18 w 165"/>
                  <a:gd name="T13" fmla="*/ 16 h 102"/>
                  <a:gd name="T14" fmla="*/ 15 w 165"/>
                  <a:gd name="T15" fmla="*/ 14 h 102"/>
                  <a:gd name="T16" fmla="*/ 13 w 165"/>
                  <a:gd name="T17" fmla="*/ 13 h 102"/>
                  <a:gd name="T18" fmla="*/ 10 w 165"/>
                  <a:gd name="T19" fmla="*/ 11 h 102"/>
                  <a:gd name="T20" fmla="*/ 9 w 165"/>
                  <a:gd name="T21" fmla="*/ 9 h 102"/>
                  <a:gd name="T22" fmla="*/ 7 w 165"/>
                  <a:gd name="T23" fmla="*/ 7 h 102"/>
                  <a:gd name="T24" fmla="*/ 5 w 165"/>
                  <a:gd name="T25" fmla="*/ 5 h 102"/>
                  <a:gd name="T26" fmla="*/ 4 w 165"/>
                  <a:gd name="T27" fmla="*/ 3 h 102"/>
                  <a:gd name="T28" fmla="*/ 3 w 165"/>
                  <a:gd name="T29" fmla="*/ 2 h 102"/>
                  <a:gd name="T30" fmla="*/ 1 w 165"/>
                  <a:gd name="T31" fmla="*/ 1 h 102"/>
                  <a:gd name="T32" fmla="*/ 1 w 165"/>
                  <a:gd name="T33" fmla="*/ 1 h 102"/>
                  <a:gd name="T34" fmla="*/ 1 w 165"/>
                  <a:gd name="T35" fmla="*/ 0 h 102"/>
                  <a:gd name="T36" fmla="*/ 0 w 165"/>
                  <a:gd name="T37" fmla="*/ 1 h 102"/>
                  <a:gd name="T38" fmla="*/ 1 w 165"/>
                  <a:gd name="T39" fmla="*/ 1 h 102"/>
                  <a:gd name="T40" fmla="*/ 1 w 165"/>
                  <a:gd name="T41" fmla="*/ 1 h 102"/>
                  <a:gd name="T42" fmla="*/ 1 w 165"/>
                  <a:gd name="T43" fmla="*/ 3 h 102"/>
                  <a:gd name="T44" fmla="*/ 3 w 165"/>
                  <a:gd name="T45" fmla="*/ 4 h 102"/>
                  <a:gd name="T46" fmla="*/ 4 w 165"/>
                  <a:gd name="T47" fmla="*/ 6 h 102"/>
                  <a:gd name="T48" fmla="*/ 6 w 165"/>
                  <a:gd name="T49" fmla="*/ 8 h 102"/>
                  <a:gd name="T50" fmla="*/ 7 w 165"/>
                  <a:gd name="T51" fmla="*/ 9 h 102"/>
                  <a:gd name="T52" fmla="*/ 10 w 165"/>
                  <a:gd name="T53" fmla="*/ 12 h 102"/>
                  <a:gd name="T54" fmla="*/ 12 w 165"/>
                  <a:gd name="T55" fmla="*/ 14 h 102"/>
                  <a:gd name="T56" fmla="*/ 15 w 165"/>
                  <a:gd name="T57" fmla="*/ 16 h 102"/>
                  <a:gd name="T58" fmla="*/ 17 w 165"/>
                  <a:gd name="T59" fmla="*/ 17 h 102"/>
                  <a:gd name="T60" fmla="*/ 20 w 165"/>
                  <a:gd name="T61" fmla="*/ 19 h 102"/>
                  <a:gd name="T62" fmla="*/ 23 w 165"/>
                  <a:gd name="T63" fmla="*/ 20 h 102"/>
                  <a:gd name="T64" fmla="*/ 25 w 165"/>
                  <a:gd name="T65" fmla="*/ 20 h 102"/>
                  <a:gd name="T66" fmla="*/ 28 w 165"/>
                  <a:gd name="T67" fmla="*/ 22 h 102"/>
                  <a:gd name="T68" fmla="*/ 31 w 165"/>
                  <a:gd name="T69" fmla="*/ 22 h 102"/>
                  <a:gd name="T70" fmla="*/ 31 w 165"/>
                  <a:gd name="T71" fmla="*/ 20 h 102"/>
                  <a:gd name="T72" fmla="*/ 31 w 165"/>
                  <a:gd name="T73" fmla="*/ 22 h 102"/>
                  <a:gd name="T74" fmla="*/ 33 w 165"/>
                  <a:gd name="T75" fmla="*/ 21 h 102"/>
                  <a:gd name="T76" fmla="*/ 31 w 165"/>
                  <a:gd name="T77" fmla="*/ 20 h 102"/>
                  <a:gd name="T78" fmla="*/ 31 w 165"/>
                  <a:gd name="T79" fmla="*/ 21 h 10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65" h="102">
                    <a:moveTo>
                      <a:pt x="156" y="101"/>
                    </a:moveTo>
                    <a:lnTo>
                      <a:pt x="157" y="95"/>
                    </a:lnTo>
                    <a:lnTo>
                      <a:pt x="143" y="95"/>
                    </a:lnTo>
                    <a:lnTo>
                      <a:pt x="129" y="93"/>
                    </a:lnTo>
                    <a:lnTo>
                      <a:pt x="116" y="89"/>
                    </a:lnTo>
                    <a:lnTo>
                      <a:pt x="103" y="83"/>
                    </a:lnTo>
                    <a:lnTo>
                      <a:pt x="90" y="76"/>
                    </a:lnTo>
                    <a:lnTo>
                      <a:pt x="77" y="68"/>
                    </a:lnTo>
                    <a:lnTo>
                      <a:pt x="65" y="60"/>
                    </a:lnTo>
                    <a:lnTo>
                      <a:pt x="53" y="51"/>
                    </a:lnTo>
                    <a:lnTo>
                      <a:pt x="44" y="42"/>
                    </a:lnTo>
                    <a:lnTo>
                      <a:pt x="34" y="33"/>
                    </a:lnTo>
                    <a:lnTo>
                      <a:pt x="25" y="23"/>
                    </a:lnTo>
                    <a:lnTo>
                      <a:pt x="19" y="17"/>
                    </a:lnTo>
                    <a:lnTo>
                      <a:pt x="13" y="10"/>
                    </a:lnTo>
                    <a:lnTo>
                      <a:pt x="8" y="5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4" y="8"/>
                    </a:lnTo>
                    <a:lnTo>
                      <a:pt x="8" y="14"/>
                    </a:lnTo>
                    <a:lnTo>
                      <a:pt x="14" y="21"/>
                    </a:lnTo>
                    <a:lnTo>
                      <a:pt x="21" y="28"/>
                    </a:lnTo>
                    <a:lnTo>
                      <a:pt x="29" y="37"/>
                    </a:lnTo>
                    <a:lnTo>
                      <a:pt x="39" y="46"/>
                    </a:lnTo>
                    <a:lnTo>
                      <a:pt x="50" y="56"/>
                    </a:lnTo>
                    <a:lnTo>
                      <a:pt x="61" y="65"/>
                    </a:lnTo>
                    <a:lnTo>
                      <a:pt x="74" y="74"/>
                    </a:lnTo>
                    <a:lnTo>
                      <a:pt x="87" y="82"/>
                    </a:lnTo>
                    <a:lnTo>
                      <a:pt x="100" y="89"/>
                    </a:lnTo>
                    <a:lnTo>
                      <a:pt x="114" y="95"/>
                    </a:lnTo>
                    <a:lnTo>
                      <a:pt x="129" y="99"/>
                    </a:lnTo>
                    <a:lnTo>
                      <a:pt x="143" y="102"/>
                    </a:lnTo>
                    <a:lnTo>
                      <a:pt x="158" y="102"/>
                    </a:lnTo>
                    <a:lnTo>
                      <a:pt x="160" y="96"/>
                    </a:lnTo>
                    <a:lnTo>
                      <a:pt x="158" y="102"/>
                    </a:lnTo>
                    <a:lnTo>
                      <a:pt x="165" y="101"/>
                    </a:lnTo>
                    <a:lnTo>
                      <a:pt x="160" y="96"/>
                    </a:lnTo>
                    <a:lnTo>
                      <a:pt x="156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63">
                <a:extLst>
                  <a:ext uri="{FF2B5EF4-FFF2-40B4-BE49-F238E27FC236}">
                    <a16:creationId xmlns:a16="http://schemas.microsoft.com/office/drawing/2014/main" id="{91A46189-CA72-4194-8F13-65D0C6BE88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6" y="1537"/>
                <a:ext cx="23" cy="19"/>
              </a:xfrm>
              <a:custGeom>
                <a:avLst/>
                <a:gdLst>
                  <a:gd name="T0" fmla="*/ 1 w 37"/>
                  <a:gd name="T1" fmla="*/ 7 h 26"/>
                  <a:gd name="T2" fmla="*/ 1 w 37"/>
                  <a:gd name="T3" fmla="*/ 7 h 26"/>
                  <a:gd name="T4" fmla="*/ 2 w 37"/>
                  <a:gd name="T5" fmla="*/ 5 h 26"/>
                  <a:gd name="T6" fmla="*/ 2 w 37"/>
                  <a:gd name="T7" fmla="*/ 3 h 26"/>
                  <a:gd name="T8" fmla="*/ 4 w 37"/>
                  <a:gd name="T9" fmla="*/ 2 h 26"/>
                  <a:gd name="T10" fmla="*/ 4 w 37"/>
                  <a:gd name="T11" fmla="*/ 1 h 26"/>
                  <a:gd name="T12" fmla="*/ 4 w 37"/>
                  <a:gd name="T13" fmla="*/ 1 h 26"/>
                  <a:gd name="T14" fmla="*/ 4 w 37"/>
                  <a:gd name="T15" fmla="*/ 1 h 26"/>
                  <a:gd name="T16" fmla="*/ 5 w 37"/>
                  <a:gd name="T17" fmla="*/ 2 h 26"/>
                  <a:gd name="T18" fmla="*/ 5 w 37"/>
                  <a:gd name="T19" fmla="*/ 2 h 26"/>
                  <a:gd name="T20" fmla="*/ 6 w 37"/>
                  <a:gd name="T21" fmla="*/ 1 h 26"/>
                  <a:gd name="T22" fmla="*/ 6 w 37"/>
                  <a:gd name="T23" fmla="*/ 1 h 26"/>
                  <a:gd name="T24" fmla="*/ 5 w 37"/>
                  <a:gd name="T25" fmla="*/ 1 h 26"/>
                  <a:gd name="T26" fmla="*/ 4 w 37"/>
                  <a:gd name="T27" fmla="*/ 0 h 26"/>
                  <a:gd name="T28" fmla="*/ 4 w 37"/>
                  <a:gd name="T29" fmla="*/ 0 h 26"/>
                  <a:gd name="T30" fmla="*/ 2 w 37"/>
                  <a:gd name="T31" fmla="*/ 1 h 26"/>
                  <a:gd name="T32" fmla="*/ 2 w 37"/>
                  <a:gd name="T33" fmla="*/ 1 h 26"/>
                  <a:gd name="T34" fmla="*/ 1 w 37"/>
                  <a:gd name="T35" fmla="*/ 4 h 26"/>
                  <a:gd name="T36" fmla="*/ 0 w 37"/>
                  <a:gd name="T37" fmla="*/ 7 h 26"/>
                  <a:gd name="T38" fmla="*/ 0 w 37"/>
                  <a:gd name="T39" fmla="*/ 7 h 26"/>
                  <a:gd name="T40" fmla="*/ 1 w 37"/>
                  <a:gd name="T41" fmla="*/ 7 h 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7" h="26">
                    <a:moveTo>
                      <a:pt x="6" y="26"/>
                    </a:moveTo>
                    <a:lnTo>
                      <a:pt x="6" y="26"/>
                    </a:lnTo>
                    <a:lnTo>
                      <a:pt x="13" y="17"/>
                    </a:lnTo>
                    <a:lnTo>
                      <a:pt x="19" y="11"/>
                    </a:lnTo>
                    <a:lnTo>
                      <a:pt x="23" y="8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8"/>
                    </a:lnTo>
                    <a:lnTo>
                      <a:pt x="37" y="3"/>
                    </a:lnTo>
                    <a:lnTo>
                      <a:pt x="36" y="2"/>
                    </a:lnTo>
                    <a:lnTo>
                      <a:pt x="34" y="1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4" y="6"/>
                    </a:lnTo>
                    <a:lnTo>
                      <a:pt x="8" y="13"/>
                    </a:lnTo>
                    <a:lnTo>
                      <a:pt x="0" y="23"/>
                    </a:lnTo>
                    <a:lnTo>
                      <a:pt x="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64">
                <a:extLst>
                  <a:ext uri="{FF2B5EF4-FFF2-40B4-BE49-F238E27FC236}">
                    <a16:creationId xmlns:a16="http://schemas.microsoft.com/office/drawing/2014/main" id="{8FC5060D-F96B-4D21-9033-695ACB6E62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" y="1552"/>
                <a:ext cx="35" cy="72"/>
              </a:xfrm>
              <a:custGeom>
                <a:avLst/>
                <a:gdLst>
                  <a:gd name="T0" fmla="*/ 1 w 52"/>
                  <a:gd name="T1" fmla="*/ 22 h 106"/>
                  <a:gd name="T2" fmla="*/ 1 w 52"/>
                  <a:gd name="T3" fmla="*/ 21 h 106"/>
                  <a:gd name="T4" fmla="*/ 1 w 52"/>
                  <a:gd name="T5" fmla="*/ 20 h 106"/>
                  <a:gd name="T6" fmla="*/ 1 w 52"/>
                  <a:gd name="T7" fmla="*/ 20 h 106"/>
                  <a:gd name="T8" fmla="*/ 1 w 52"/>
                  <a:gd name="T9" fmla="*/ 19 h 106"/>
                  <a:gd name="T10" fmla="*/ 2 w 52"/>
                  <a:gd name="T11" fmla="*/ 18 h 106"/>
                  <a:gd name="T12" fmla="*/ 2 w 52"/>
                  <a:gd name="T13" fmla="*/ 17 h 106"/>
                  <a:gd name="T14" fmla="*/ 3 w 52"/>
                  <a:gd name="T15" fmla="*/ 16 h 106"/>
                  <a:gd name="T16" fmla="*/ 3 w 52"/>
                  <a:gd name="T17" fmla="*/ 15 h 106"/>
                  <a:gd name="T18" fmla="*/ 4 w 52"/>
                  <a:gd name="T19" fmla="*/ 14 h 106"/>
                  <a:gd name="T20" fmla="*/ 5 w 52"/>
                  <a:gd name="T21" fmla="*/ 12 h 106"/>
                  <a:gd name="T22" fmla="*/ 5 w 52"/>
                  <a:gd name="T23" fmla="*/ 10 h 106"/>
                  <a:gd name="T24" fmla="*/ 6 w 52"/>
                  <a:gd name="T25" fmla="*/ 9 h 106"/>
                  <a:gd name="T26" fmla="*/ 7 w 52"/>
                  <a:gd name="T27" fmla="*/ 7 h 106"/>
                  <a:gd name="T28" fmla="*/ 7 w 52"/>
                  <a:gd name="T29" fmla="*/ 5 h 106"/>
                  <a:gd name="T30" fmla="*/ 9 w 52"/>
                  <a:gd name="T31" fmla="*/ 4 h 106"/>
                  <a:gd name="T32" fmla="*/ 10 w 52"/>
                  <a:gd name="T33" fmla="*/ 2 h 106"/>
                  <a:gd name="T34" fmla="*/ 11 w 52"/>
                  <a:gd name="T35" fmla="*/ 1 h 106"/>
                  <a:gd name="T36" fmla="*/ 9 w 52"/>
                  <a:gd name="T37" fmla="*/ 0 h 106"/>
                  <a:gd name="T38" fmla="*/ 9 w 52"/>
                  <a:gd name="T39" fmla="*/ 1 h 106"/>
                  <a:gd name="T40" fmla="*/ 7 w 52"/>
                  <a:gd name="T41" fmla="*/ 3 h 106"/>
                  <a:gd name="T42" fmla="*/ 6 w 52"/>
                  <a:gd name="T43" fmla="*/ 5 h 106"/>
                  <a:gd name="T44" fmla="*/ 6 w 52"/>
                  <a:gd name="T45" fmla="*/ 7 h 106"/>
                  <a:gd name="T46" fmla="*/ 5 w 52"/>
                  <a:gd name="T47" fmla="*/ 8 h 106"/>
                  <a:gd name="T48" fmla="*/ 4 w 52"/>
                  <a:gd name="T49" fmla="*/ 10 h 106"/>
                  <a:gd name="T50" fmla="*/ 3 w 52"/>
                  <a:gd name="T51" fmla="*/ 11 h 106"/>
                  <a:gd name="T52" fmla="*/ 3 w 52"/>
                  <a:gd name="T53" fmla="*/ 13 h 106"/>
                  <a:gd name="T54" fmla="*/ 2 w 52"/>
                  <a:gd name="T55" fmla="*/ 14 h 106"/>
                  <a:gd name="T56" fmla="*/ 1 w 52"/>
                  <a:gd name="T57" fmla="*/ 15 h 106"/>
                  <a:gd name="T58" fmla="*/ 1 w 52"/>
                  <a:gd name="T59" fmla="*/ 16 h 106"/>
                  <a:gd name="T60" fmla="*/ 1 w 52"/>
                  <a:gd name="T61" fmla="*/ 18 h 106"/>
                  <a:gd name="T62" fmla="*/ 1 w 52"/>
                  <a:gd name="T63" fmla="*/ 18 h 106"/>
                  <a:gd name="T64" fmla="*/ 1 w 52"/>
                  <a:gd name="T65" fmla="*/ 20 h 106"/>
                  <a:gd name="T66" fmla="*/ 0 w 52"/>
                  <a:gd name="T67" fmla="*/ 20 h 106"/>
                  <a:gd name="T68" fmla="*/ 0 w 52"/>
                  <a:gd name="T69" fmla="*/ 21 h 106"/>
                  <a:gd name="T70" fmla="*/ 1 w 52"/>
                  <a:gd name="T71" fmla="*/ 21 h 106"/>
                  <a:gd name="T72" fmla="*/ 1 w 52"/>
                  <a:gd name="T73" fmla="*/ 22 h 106"/>
                  <a:gd name="T74" fmla="*/ 1 w 52"/>
                  <a:gd name="T75" fmla="*/ 22 h 106"/>
                  <a:gd name="T76" fmla="*/ 1 w 52"/>
                  <a:gd name="T77" fmla="*/ 21 h 106"/>
                  <a:gd name="T78" fmla="*/ 1 w 52"/>
                  <a:gd name="T79" fmla="*/ 22 h 10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2" h="106">
                    <a:moveTo>
                      <a:pt x="1" y="102"/>
                    </a:moveTo>
                    <a:lnTo>
                      <a:pt x="7" y="100"/>
                    </a:lnTo>
                    <a:lnTo>
                      <a:pt x="7" y="96"/>
                    </a:lnTo>
                    <a:lnTo>
                      <a:pt x="8" y="94"/>
                    </a:lnTo>
                    <a:lnTo>
                      <a:pt x="8" y="89"/>
                    </a:lnTo>
                    <a:lnTo>
                      <a:pt x="11" y="85"/>
                    </a:lnTo>
                    <a:lnTo>
                      <a:pt x="12" y="79"/>
                    </a:lnTo>
                    <a:lnTo>
                      <a:pt x="13" y="74"/>
                    </a:lnTo>
                    <a:lnTo>
                      <a:pt x="16" y="69"/>
                    </a:lnTo>
                    <a:lnTo>
                      <a:pt x="19" y="62"/>
                    </a:lnTo>
                    <a:lnTo>
                      <a:pt x="22" y="56"/>
                    </a:lnTo>
                    <a:lnTo>
                      <a:pt x="26" y="49"/>
                    </a:lnTo>
                    <a:lnTo>
                      <a:pt x="29" y="41"/>
                    </a:lnTo>
                    <a:lnTo>
                      <a:pt x="34" y="34"/>
                    </a:lnTo>
                    <a:lnTo>
                      <a:pt x="37" y="27"/>
                    </a:lnTo>
                    <a:lnTo>
                      <a:pt x="42" y="19"/>
                    </a:lnTo>
                    <a:lnTo>
                      <a:pt x="48" y="11"/>
                    </a:lnTo>
                    <a:lnTo>
                      <a:pt x="52" y="3"/>
                    </a:lnTo>
                    <a:lnTo>
                      <a:pt x="46" y="0"/>
                    </a:lnTo>
                    <a:lnTo>
                      <a:pt x="42" y="8"/>
                    </a:lnTo>
                    <a:lnTo>
                      <a:pt x="36" y="16"/>
                    </a:lnTo>
                    <a:lnTo>
                      <a:pt x="31" y="24"/>
                    </a:lnTo>
                    <a:lnTo>
                      <a:pt x="28" y="32"/>
                    </a:lnTo>
                    <a:lnTo>
                      <a:pt x="23" y="39"/>
                    </a:lnTo>
                    <a:lnTo>
                      <a:pt x="20" y="46"/>
                    </a:lnTo>
                    <a:lnTo>
                      <a:pt x="16" y="53"/>
                    </a:lnTo>
                    <a:lnTo>
                      <a:pt x="13" y="60"/>
                    </a:lnTo>
                    <a:lnTo>
                      <a:pt x="11" y="66"/>
                    </a:lnTo>
                    <a:lnTo>
                      <a:pt x="8" y="71"/>
                    </a:lnTo>
                    <a:lnTo>
                      <a:pt x="6" y="78"/>
                    </a:lnTo>
                    <a:lnTo>
                      <a:pt x="4" y="83"/>
                    </a:lnTo>
                    <a:lnTo>
                      <a:pt x="3" y="87"/>
                    </a:lnTo>
                    <a:lnTo>
                      <a:pt x="1" y="92"/>
                    </a:lnTo>
                    <a:lnTo>
                      <a:pt x="0" y="96"/>
                    </a:lnTo>
                    <a:lnTo>
                      <a:pt x="0" y="100"/>
                    </a:lnTo>
                    <a:lnTo>
                      <a:pt x="6" y="98"/>
                    </a:lnTo>
                    <a:lnTo>
                      <a:pt x="1" y="102"/>
                    </a:lnTo>
                    <a:lnTo>
                      <a:pt x="7" y="106"/>
                    </a:lnTo>
                    <a:lnTo>
                      <a:pt x="7" y="100"/>
                    </a:lnTo>
                    <a:lnTo>
                      <a:pt x="1" y="10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65">
                <a:extLst>
                  <a:ext uri="{FF2B5EF4-FFF2-40B4-BE49-F238E27FC236}">
                    <a16:creationId xmlns:a16="http://schemas.microsoft.com/office/drawing/2014/main" id="{411496B9-9FBC-48B3-86FD-D6937186E6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520"/>
                <a:ext cx="83" cy="102"/>
              </a:xfrm>
              <a:custGeom>
                <a:avLst/>
                <a:gdLst>
                  <a:gd name="T0" fmla="*/ 0 w 122"/>
                  <a:gd name="T1" fmla="*/ 0 h 150"/>
                  <a:gd name="T2" fmla="*/ 0 w 122"/>
                  <a:gd name="T3" fmla="*/ 1 h 150"/>
                  <a:gd name="T4" fmla="*/ 1 w 122"/>
                  <a:gd name="T5" fmla="*/ 1 h 150"/>
                  <a:gd name="T6" fmla="*/ 1 w 122"/>
                  <a:gd name="T7" fmla="*/ 1 h 150"/>
                  <a:gd name="T8" fmla="*/ 1 w 122"/>
                  <a:gd name="T9" fmla="*/ 2 h 150"/>
                  <a:gd name="T10" fmla="*/ 1 w 122"/>
                  <a:gd name="T11" fmla="*/ 3 h 150"/>
                  <a:gd name="T12" fmla="*/ 2 w 122"/>
                  <a:gd name="T13" fmla="*/ 5 h 150"/>
                  <a:gd name="T14" fmla="*/ 3 w 122"/>
                  <a:gd name="T15" fmla="*/ 7 h 150"/>
                  <a:gd name="T16" fmla="*/ 3 w 122"/>
                  <a:gd name="T17" fmla="*/ 9 h 150"/>
                  <a:gd name="T18" fmla="*/ 5 w 122"/>
                  <a:gd name="T19" fmla="*/ 11 h 150"/>
                  <a:gd name="T20" fmla="*/ 7 w 122"/>
                  <a:gd name="T21" fmla="*/ 13 h 150"/>
                  <a:gd name="T22" fmla="*/ 8 w 122"/>
                  <a:gd name="T23" fmla="*/ 15 h 150"/>
                  <a:gd name="T24" fmla="*/ 11 w 122"/>
                  <a:gd name="T25" fmla="*/ 18 h 150"/>
                  <a:gd name="T26" fmla="*/ 14 w 122"/>
                  <a:gd name="T27" fmla="*/ 21 h 150"/>
                  <a:gd name="T28" fmla="*/ 16 w 122"/>
                  <a:gd name="T29" fmla="*/ 24 h 150"/>
                  <a:gd name="T30" fmla="*/ 18 w 122"/>
                  <a:gd name="T31" fmla="*/ 27 h 150"/>
                  <a:gd name="T32" fmla="*/ 22 w 122"/>
                  <a:gd name="T33" fmla="*/ 29 h 150"/>
                  <a:gd name="T34" fmla="*/ 25 w 122"/>
                  <a:gd name="T35" fmla="*/ 32 h 150"/>
                  <a:gd name="T36" fmla="*/ 26 w 122"/>
                  <a:gd name="T37" fmla="*/ 31 h 150"/>
                  <a:gd name="T38" fmla="*/ 22 w 122"/>
                  <a:gd name="T39" fmla="*/ 28 h 150"/>
                  <a:gd name="T40" fmla="*/ 20 w 122"/>
                  <a:gd name="T41" fmla="*/ 25 h 150"/>
                  <a:gd name="T42" fmla="*/ 16 w 122"/>
                  <a:gd name="T43" fmla="*/ 22 h 150"/>
                  <a:gd name="T44" fmla="*/ 14 w 122"/>
                  <a:gd name="T45" fmla="*/ 20 h 150"/>
                  <a:gd name="T46" fmla="*/ 12 w 122"/>
                  <a:gd name="T47" fmla="*/ 17 h 150"/>
                  <a:gd name="T48" fmla="*/ 10 w 122"/>
                  <a:gd name="T49" fmla="*/ 14 h 150"/>
                  <a:gd name="T50" fmla="*/ 8 w 122"/>
                  <a:gd name="T51" fmla="*/ 12 h 150"/>
                  <a:gd name="T52" fmla="*/ 7 w 122"/>
                  <a:gd name="T53" fmla="*/ 10 h 150"/>
                  <a:gd name="T54" fmla="*/ 5 w 122"/>
                  <a:gd name="T55" fmla="*/ 7 h 150"/>
                  <a:gd name="T56" fmla="*/ 3 w 122"/>
                  <a:gd name="T57" fmla="*/ 6 h 150"/>
                  <a:gd name="T58" fmla="*/ 3 w 122"/>
                  <a:gd name="T59" fmla="*/ 5 h 150"/>
                  <a:gd name="T60" fmla="*/ 2 w 122"/>
                  <a:gd name="T61" fmla="*/ 3 h 150"/>
                  <a:gd name="T62" fmla="*/ 2 w 122"/>
                  <a:gd name="T63" fmla="*/ 1 h 150"/>
                  <a:gd name="T64" fmla="*/ 1 w 122"/>
                  <a:gd name="T65" fmla="*/ 1 h 150"/>
                  <a:gd name="T66" fmla="*/ 1 w 122"/>
                  <a:gd name="T67" fmla="*/ 1 h 150"/>
                  <a:gd name="T68" fmla="*/ 1 w 122"/>
                  <a:gd name="T69" fmla="*/ 1 h 150"/>
                  <a:gd name="T70" fmla="*/ 1 w 122"/>
                  <a:gd name="T71" fmla="*/ 1 h 150"/>
                  <a:gd name="T72" fmla="*/ 0 w 122"/>
                  <a:gd name="T73" fmla="*/ 0 h 150"/>
                  <a:gd name="T74" fmla="*/ 0 w 122"/>
                  <a:gd name="T75" fmla="*/ 1 h 150"/>
                  <a:gd name="T76" fmla="*/ 0 w 122"/>
                  <a:gd name="T77" fmla="*/ 1 h 150"/>
                  <a:gd name="T78" fmla="*/ 0 w 122"/>
                  <a:gd name="T79" fmla="*/ 0 h 1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2" h="150">
                    <a:moveTo>
                      <a:pt x="0" y="0"/>
                    </a:moveTo>
                    <a:lnTo>
                      <a:pt x="0" y="3"/>
                    </a:lnTo>
                    <a:lnTo>
                      <a:pt x="1" y="4"/>
                    </a:lnTo>
                    <a:lnTo>
                      <a:pt x="1" y="6"/>
                    </a:lnTo>
                    <a:lnTo>
                      <a:pt x="3" y="11"/>
                    </a:lnTo>
                    <a:lnTo>
                      <a:pt x="6" y="17"/>
                    </a:lnTo>
                    <a:lnTo>
                      <a:pt x="9" y="22"/>
                    </a:lnTo>
                    <a:lnTo>
                      <a:pt x="14" y="30"/>
                    </a:lnTo>
                    <a:lnTo>
                      <a:pt x="18" y="41"/>
                    </a:lnTo>
                    <a:lnTo>
                      <a:pt x="24" y="50"/>
                    </a:lnTo>
                    <a:lnTo>
                      <a:pt x="32" y="60"/>
                    </a:lnTo>
                    <a:lnTo>
                      <a:pt x="40" y="72"/>
                    </a:lnTo>
                    <a:lnTo>
                      <a:pt x="51" y="83"/>
                    </a:lnTo>
                    <a:lnTo>
                      <a:pt x="61" y="97"/>
                    </a:lnTo>
                    <a:lnTo>
                      <a:pt x="73" y="110"/>
                    </a:lnTo>
                    <a:lnTo>
                      <a:pt x="86" y="124"/>
                    </a:lnTo>
                    <a:lnTo>
                      <a:pt x="101" y="136"/>
                    </a:lnTo>
                    <a:lnTo>
                      <a:pt x="117" y="150"/>
                    </a:lnTo>
                    <a:lnTo>
                      <a:pt x="122" y="146"/>
                    </a:lnTo>
                    <a:lnTo>
                      <a:pt x="106" y="132"/>
                    </a:lnTo>
                    <a:lnTo>
                      <a:pt x="91" y="119"/>
                    </a:lnTo>
                    <a:lnTo>
                      <a:pt x="77" y="105"/>
                    </a:lnTo>
                    <a:lnTo>
                      <a:pt x="66" y="93"/>
                    </a:lnTo>
                    <a:lnTo>
                      <a:pt x="55" y="80"/>
                    </a:lnTo>
                    <a:lnTo>
                      <a:pt x="46" y="68"/>
                    </a:lnTo>
                    <a:lnTo>
                      <a:pt x="37" y="57"/>
                    </a:lnTo>
                    <a:lnTo>
                      <a:pt x="30" y="45"/>
                    </a:lnTo>
                    <a:lnTo>
                      <a:pt x="24" y="36"/>
                    </a:lnTo>
                    <a:lnTo>
                      <a:pt x="18" y="28"/>
                    </a:lnTo>
                    <a:lnTo>
                      <a:pt x="15" y="20"/>
                    </a:lnTo>
                    <a:lnTo>
                      <a:pt x="11" y="13"/>
                    </a:lnTo>
                    <a:lnTo>
                      <a:pt x="9" y="8"/>
                    </a:lnTo>
                    <a:lnTo>
                      <a:pt x="8" y="4"/>
                    </a:lnTo>
                    <a:lnTo>
                      <a:pt x="7" y="2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66">
                <a:extLst>
                  <a:ext uri="{FF2B5EF4-FFF2-40B4-BE49-F238E27FC236}">
                    <a16:creationId xmlns:a16="http://schemas.microsoft.com/office/drawing/2014/main" id="{CE00C64D-36DF-4127-B7FD-CB156C762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5" y="1472"/>
                <a:ext cx="30" cy="52"/>
              </a:xfrm>
              <a:custGeom>
                <a:avLst/>
                <a:gdLst>
                  <a:gd name="T0" fmla="*/ 10 w 44"/>
                  <a:gd name="T1" fmla="*/ 1 h 76"/>
                  <a:gd name="T2" fmla="*/ 8 w 44"/>
                  <a:gd name="T3" fmla="*/ 1 h 76"/>
                  <a:gd name="T4" fmla="*/ 0 w 44"/>
                  <a:gd name="T5" fmla="*/ 16 h 76"/>
                  <a:gd name="T6" fmla="*/ 1 w 44"/>
                  <a:gd name="T7" fmla="*/ 17 h 76"/>
                  <a:gd name="T8" fmla="*/ 10 w 44"/>
                  <a:gd name="T9" fmla="*/ 1 h 76"/>
                  <a:gd name="T10" fmla="*/ 8 w 44"/>
                  <a:gd name="T11" fmla="*/ 1 h 76"/>
                  <a:gd name="T12" fmla="*/ 10 w 44"/>
                  <a:gd name="T13" fmla="*/ 1 h 76"/>
                  <a:gd name="T14" fmla="*/ 9 w 44"/>
                  <a:gd name="T15" fmla="*/ 0 h 76"/>
                  <a:gd name="T16" fmla="*/ 8 w 44"/>
                  <a:gd name="T17" fmla="*/ 1 h 76"/>
                  <a:gd name="T18" fmla="*/ 10 w 44"/>
                  <a:gd name="T19" fmla="*/ 1 h 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4" h="76">
                    <a:moveTo>
                      <a:pt x="44" y="4"/>
                    </a:moveTo>
                    <a:lnTo>
                      <a:pt x="39" y="4"/>
                    </a:lnTo>
                    <a:lnTo>
                      <a:pt x="0" y="72"/>
                    </a:lnTo>
                    <a:lnTo>
                      <a:pt x="6" y="76"/>
                    </a:lnTo>
                    <a:lnTo>
                      <a:pt x="44" y="8"/>
                    </a:lnTo>
                    <a:lnTo>
                      <a:pt x="39" y="8"/>
                    </a:lnTo>
                    <a:lnTo>
                      <a:pt x="44" y="4"/>
                    </a:lnTo>
                    <a:lnTo>
                      <a:pt x="41" y="0"/>
                    </a:lnTo>
                    <a:lnTo>
                      <a:pt x="39" y="4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" name="Freeform 167">
                <a:extLst>
                  <a:ext uri="{FF2B5EF4-FFF2-40B4-BE49-F238E27FC236}">
                    <a16:creationId xmlns:a16="http://schemas.microsoft.com/office/drawing/2014/main" id="{A3C38707-E065-4CE9-9468-4D3FECDEE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7" y="1478"/>
                <a:ext cx="124" cy="138"/>
              </a:xfrm>
              <a:custGeom>
                <a:avLst/>
                <a:gdLst>
                  <a:gd name="T0" fmla="*/ 33 w 185"/>
                  <a:gd name="T1" fmla="*/ 0 h 204"/>
                  <a:gd name="T2" fmla="*/ 33 w 185"/>
                  <a:gd name="T3" fmla="*/ 1 h 204"/>
                  <a:gd name="T4" fmla="*/ 32 w 185"/>
                  <a:gd name="T5" fmla="*/ 1 h 204"/>
                  <a:gd name="T6" fmla="*/ 31 w 185"/>
                  <a:gd name="T7" fmla="*/ 2 h 204"/>
                  <a:gd name="T8" fmla="*/ 29 w 185"/>
                  <a:gd name="T9" fmla="*/ 3 h 204"/>
                  <a:gd name="T10" fmla="*/ 28 w 185"/>
                  <a:gd name="T11" fmla="*/ 5 h 204"/>
                  <a:gd name="T12" fmla="*/ 27 w 185"/>
                  <a:gd name="T13" fmla="*/ 6 h 204"/>
                  <a:gd name="T14" fmla="*/ 24 w 185"/>
                  <a:gd name="T15" fmla="*/ 8 h 204"/>
                  <a:gd name="T16" fmla="*/ 23 w 185"/>
                  <a:gd name="T17" fmla="*/ 10 h 204"/>
                  <a:gd name="T18" fmla="*/ 19 w 185"/>
                  <a:gd name="T19" fmla="*/ 12 h 204"/>
                  <a:gd name="T20" fmla="*/ 17 w 185"/>
                  <a:gd name="T21" fmla="*/ 14 h 204"/>
                  <a:gd name="T22" fmla="*/ 14 w 185"/>
                  <a:gd name="T23" fmla="*/ 15 h 204"/>
                  <a:gd name="T24" fmla="*/ 11 w 185"/>
                  <a:gd name="T25" fmla="*/ 17 h 204"/>
                  <a:gd name="T26" fmla="*/ 9 w 185"/>
                  <a:gd name="T27" fmla="*/ 18 h 204"/>
                  <a:gd name="T28" fmla="*/ 6 w 185"/>
                  <a:gd name="T29" fmla="*/ 19 h 204"/>
                  <a:gd name="T30" fmla="*/ 3 w 185"/>
                  <a:gd name="T31" fmla="*/ 19 h 204"/>
                  <a:gd name="T32" fmla="*/ 0 w 185"/>
                  <a:gd name="T33" fmla="*/ 19 h 204"/>
                  <a:gd name="T34" fmla="*/ 1 w 185"/>
                  <a:gd name="T35" fmla="*/ 19 h 204"/>
                  <a:gd name="T36" fmla="*/ 1 w 185"/>
                  <a:gd name="T37" fmla="*/ 19 h 204"/>
                  <a:gd name="T38" fmla="*/ 1 w 185"/>
                  <a:gd name="T39" fmla="*/ 19 h 204"/>
                  <a:gd name="T40" fmla="*/ 2 w 185"/>
                  <a:gd name="T41" fmla="*/ 19 h 204"/>
                  <a:gd name="T42" fmla="*/ 3 w 185"/>
                  <a:gd name="T43" fmla="*/ 20 h 204"/>
                  <a:gd name="T44" fmla="*/ 5 w 185"/>
                  <a:gd name="T45" fmla="*/ 20 h 204"/>
                  <a:gd name="T46" fmla="*/ 6 w 185"/>
                  <a:gd name="T47" fmla="*/ 22 h 204"/>
                  <a:gd name="T48" fmla="*/ 8 w 185"/>
                  <a:gd name="T49" fmla="*/ 24 h 204"/>
                  <a:gd name="T50" fmla="*/ 9 w 185"/>
                  <a:gd name="T51" fmla="*/ 26 h 204"/>
                  <a:gd name="T52" fmla="*/ 10 w 185"/>
                  <a:gd name="T53" fmla="*/ 28 h 204"/>
                  <a:gd name="T54" fmla="*/ 11 w 185"/>
                  <a:gd name="T55" fmla="*/ 29 h 204"/>
                  <a:gd name="T56" fmla="*/ 12 w 185"/>
                  <a:gd name="T57" fmla="*/ 30 h 204"/>
                  <a:gd name="T58" fmla="*/ 13 w 185"/>
                  <a:gd name="T59" fmla="*/ 32 h 204"/>
                  <a:gd name="T60" fmla="*/ 13 w 185"/>
                  <a:gd name="T61" fmla="*/ 33 h 204"/>
                  <a:gd name="T62" fmla="*/ 14 w 185"/>
                  <a:gd name="T63" fmla="*/ 35 h 204"/>
                  <a:gd name="T64" fmla="*/ 14 w 185"/>
                  <a:gd name="T65" fmla="*/ 36 h 204"/>
                  <a:gd name="T66" fmla="*/ 15 w 185"/>
                  <a:gd name="T67" fmla="*/ 37 h 204"/>
                  <a:gd name="T68" fmla="*/ 15 w 185"/>
                  <a:gd name="T69" fmla="*/ 38 h 204"/>
                  <a:gd name="T70" fmla="*/ 16 w 185"/>
                  <a:gd name="T71" fmla="*/ 39 h 204"/>
                  <a:gd name="T72" fmla="*/ 17 w 185"/>
                  <a:gd name="T73" fmla="*/ 40 h 204"/>
                  <a:gd name="T74" fmla="*/ 17 w 185"/>
                  <a:gd name="T75" fmla="*/ 41 h 204"/>
                  <a:gd name="T76" fmla="*/ 17 w 185"/>
                  <a:gd name="T77" fmla="*/ 41 h 204"/>
                  <a:gd name="T78" fmla="*/ 17 w 185"/>
                  <a:gd name="T79" fmla="*/ 42 h 204"/>
                  <a:gd name="T80" fmla="*/ 17 w 185"/>
                  <a:gd name="T81" fmla="*/ 43 h 204"/>
                  <a:gd name="T82" fmla="*/ 21 w 185"/>
                  <a:gd name="T83" fmla="*/ 40 h 204"/>
                  <a:gd name="T84" fmla="*/ 23 w 185"/>
                  <a:gd name="T85" fmla="*/ 37 h 204"/>
                  <a:gd name="T86" fmla="*/ 26 w 185"/>
                  <a:gd name="T87" fmla="*/ 35 h 204"/>
                  <a:gd name="T88" fmla="*/ 28 w 185"/>
                  <a:gd name="T89" fmla="*/ 32 h 204"/>
                  <a:gd name="T90" fmla="*/ 29 w 185"/>
                  <a:gd name="T91" fmla="*/ 29 h 204"/>
                  <a:gd name="T92" fmla="*/ 32 w 185"/>
                  <a:gd name="T93" fmla="*/ 26 h 204"/>
                  <a:gd name="T94" fmla="*/ 34 w 185"/>
                  <a:gd name="T95" fmla="*/ 24 h 204"/>
                  <a:gd name="T96" fmla="*/ 34 w 185"/>
                  <a:gd name="T97" fmla="*/ 22 h 204"/>
                  <a:gd name="T98" fmla="*/ 35 w 185"/>
                  <a:gd name="T99" fmla="*/ 20 h 204"/>
                  <a:gd name="T100" fmla="*/ 36 w 185"/>
                  <a:gd name="T101" fmla="*/ 19 h 204"/>
                  <a:gd name="T102" fmla="*/ 36 w 185"/>
                  <a:gd name="T103" fmla="*/ 17 h 204"/>
                  <a:gd name="T104" fmla="*/ 37 w 185"/>
                  <a:gd name="T105" fmla="*/ 16 h 204"/>
                  <a:gd name="T106" fmla="*/ 37 w 185"/>
                  <a:gd name="T107" fmla="*/ 14 h 204"/>
                  <a:gd name="T108" fmla="*/ 38 w 185"/>
                  <a:gd name="T109" fmla="*/ 14 h 204"/>
                  <a:gd name="T110" fmla="*/ 38 w 185"/>
                  <a:gd name="T111" fmla="*/ 13 h 204"/>
                  <a:gd name="T112" fmla="*/ 38 w 185"/>
                  <a:gd name="T113" fmla="*/ 13 h 204"/>
                  <a:gd name="T114" fmla="*/ 33 w 185"/>
                  <a:gd name="T115" fmla="*/ 0 h 20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5" h="204">
                    <a:moveTo>
                      <a:pt x="163" y="0"/>
                    </a:moveTo>
                    <a:lnTo>
                      <a:pt x="162" y="1"/>
                    </a:lnTo>
                    <a:lnTo>
                      <a:pt x="160" y="5"/>
                    </a:lnTo>
                    <a:lnTo>
                      <a:pt x="154" y="9"/>
                    </a:lnTo>
                    <a:lnTo>
                      <a:pt x="148" y="15"/>
                    </a:lnTo>
                    <a:lnTo>
                      <a:pt x="140" y="23"/>
                    </a:lnTo>
                    <a:lnTo>
                      <a:pt x="131" y="31"/>
                    </a:lnTo>
                    <a:lnTo>
                      <a:pt x="121" y="39"/>
                    </a:lnTo>
                    <a:lnTo>
                      <a:pt x="110" y="49"/>
                    </a:lnTo>
                    <a:lnTo>
                      <a:pt x="98" y="57"/>
                    </a:lnTo>
                    <a:lnTo>
                      <a:pt x="85" y="66"/>
                    </a:lnTo>
                    <a:lnTo>
                      <a:pt x="71" y="73"/>
                    </a:lnTo>
                    <a:lnTo>
                      <a:pt x="57" y="80"/>
                    </a:lnTo>
                    <a:lnTo>
                      <a:pt x="44" y="85"/>
                    </a:lnTo>
                    <a:lnTo>
                      <a:pt x="29" y="89"/>
                    </a:lnTo>
                    <a:lnTo>
                      <a:pt x="15" y="91"/>
                    </a:lnTo>
                    <a:lnTo>
                      <a:pt x="0" y="91"/>
                    </a:lnTo>
                    <a:lnTo>
                      <a:pt x="1" y="90"/>
                    </a:lnTo>
                    <a:lnTo>
                      <a:pt x="3" y="90"/>
                    </a:lnTo>
                    <a:lnTo>
                      <a:pt x="8" y="90"/>
                    </a:lnTo>
                    <a:lnTo>
                      <a:pt x="12" y="91"/>
                    </a:lnTo>
                    <a:lnTo>
                      <a:pt x="18" y="93"/>
                    </a:lnTo>
                    <a:lnTo>
                      <a:pt x="25" y="98"/>
                    </a:lnTo>
                    <a:lnTo>
                      <a:pt x="32" y="105"/>
                    </a:lnTo>
                    <a:lnTo>
                      <a:pt x="40" y="115"/>
                    </a:lnTo>
                    <a:lnTo>
                      <a:pt x="45" y="123"/>
                    </a:lnTo>
                    <a:lnTo>
                      <a:pt x="49" y="132"/>
                    </a:lnTo>
                    <a:lnTo>
                      <a:pt x="54" y="138"/>
                    </a:lnTo>
                    <a:lnTo>
                      <a:pt x="59" y="145"/>
                    </a:lnTo>
                    <a:lnTo>
                      <a:pt x="63" y="152"/>
                    </a:lnTo>
                    <a:lnTo>
                      <a:pt x="67" y="159"/>
                    </a:lnTo>
                    <a:lnTo>
                      <a:pt x="70" y="165"/>
                    </a:lnTo>
                    <a:lnTo>
                      <a:pt x="72" y="171"/>
                    </a:lnTo>
                    <a:lnTo>
                      <a:pt x="76" y="175"/>
                    </a:lnTo>
                    <a:lnTo>
                      <a:pt x="78" y="181"/>
                    </a:lnTo>
                    <a:lnTo>
                      <a:pt x="80" y="186"/>
                    </a:lnTo>
                    <a:lnTo>
                      <a:pt x="82" y="190"/>
                    </a:lnTo>
                    <a:lnTo>
                      <a:pt x="83" y="194"/>
                    </a:lnTo>
                    <a:lnTo>
                      <a:pt x="84" y="197"/>
                    </a:lnTo>
                    <a:lnTo>
                      <a:pt x="85" y="201"/>
                    </a:lnTo>
                    <a:lnTo>
                      <a:pt x="85" y="204"/>
                    </a:lnTo>
                    <a:lnTo>
                      <a:pt x="101" y="190"/>
                    </a:lnTo>
                    <a:lnTo>
                      <a:pt x="116" y="178"/>
                    </a:lnTo>
                    <a:lnTo>
                      <a:pt x="128" y="165"/>
                    </a:lnTo>
                    <a:lnTo>
                      <a:pt x="139" y="151"/>
                    </a:lnTo>
                    <a:lnTo>
                      <a:pt x="148" y="140"/>
                    </a:lnTo>
                    <a:lnTo>
                      <a:pt x="158" y="127"/>
                    </a:lnTo>
                    <a:lnTo>
                      <a:pt x="165" y="117"/>
                    </a:lnTo>
                    <a:lnTo>
                      <a:pt x="169" y="105"/>
                    </a:lnTo>
                    <a:lnTo>
                      <a:pt x="174" y="96"/>
                    </a:lnTo>
                    <a:lnTo>
                      <a:pt x="178" y="88"/>
                    </a:lnTo>
                    <a:lnTo>
                      <a:pt x="181" y="80"/>
                    </a:lnTo>
                    <a:lnTo>
                      <a:pt x="183" y="74"/>
                    </a:lnTo>
                    <a:lnTo>
                      <a:pt x="184" y="68"/>
                    </a:lnTo>
                    <a:lnTo>
                      <a:pt x="185" y="65"/>
                    </a:lnTo>
                    <a:lnTo>
                      <a:pt x="185" y="62"/>
                    </a:lnTo>
                    <a:lnTo>
                      <a:pt x="185" y="61"/>
                    </a:lnTo>
                    <a:lnTo>
                      <a:pt x="1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168">
                <a:extLst>
                  <a:ext uri="{FF2B5EF4-FFF2-40B4-BE49-F238E27FC236}">
                    <a16:creationId xmlns:a16="http://schemas.microsoft.com/office/drawing/2014/main" id="{DAFF3229-4296-466C-A823-B7B1C49E6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477"/>
                <a:ext cx="119" cy="65"/>
              </a:xfrm>
              <a:custGeom>
                <a:avLst/>
                <a:gdLst>
                  <a:gd name="T0" fmla="*/ 2 w 179"/>
                  <a:gd name="T1" fmla="*/ 18 h 97"/>
                  <a:gd name="T2" fmla="*/ 3 w 179"/>
                  <a:gd name="T3" fmla="*/ 19 h 97"/>
                  <a:gd name="T4" fmla="*/ 6 w 179"/>
                  <a:gd name="T5" fmla="*/ 19 h 97"/>
                  <a:gd name="T6" fmla="*/ 9 w 179"/>
                  <a:gd name="T7" fmla="*/ 19 h 97"/>
                  <a:gd name="T8" fmla="*/ 11 w 179"/>
                  <a:gd name="T9" fmla="*/ 18 h 97"/>
                  <a:gd name="T10" fmla="*/ 14 w 179"/>
                  <a:gd name="T11" fmla="*/ 17 h 97"/>
                  <a:gd name="T12" fmla="*/ 17 w 179"/>
                  <a:gd name="T13" fmla="*/ 15 h 97"/>
                  <a:gd name="T14" fmla="*/ 19 w 179"/>
                  <a:gd name="T15" fmla="*/ 14 h 97"/>
                  <a:gd name="T16" fmla="*/ 22 w 179"/>
                  <a:gd name="T17" fmla="*/ 13 h 97"/>
                  <a:gd name="T18" fmla="*/ 25 w 179"/>
                  <a:gd name="T19" fmla="*/ 11 h 97"/>
                  <a:gd name="T20" fmla="*/ 27 w 179"/>
                  <a:gd name="T21" fmla="*/ 9 h 97"/>
                  <a:gd name="T22" fmla="*/ 29 w 179"/>
                  <a:gd name="T23" fmla="*/ 7 h 97"/>
                  <a:gd name="T24" fmla="*/ 31 w 179"/>
                  <a:gd name="T25" fmla="*/ 6 h 97"/>
                  <a:gd name="T26" fmla="*/ 32 w 179"/>
                  <a:gd name="T27" fmla="*/ 4 h 97"/>
                  <a:gd name="T28" fmla="*/ 33 w 179"/>
                  <a:gd name="T29" fmla="*/ 3 h 97"/>
                  <a:gd name="T30" fmla="*/ 34 w 179"/>
                  <a:gd name="T31" fmla="*/ 2 h 97"/>
                  <a:gd name="T32" fmla="*/ 35 w 179"/>
                  <a:gd name="T33" fmla="*/ 1 h 97"/>
                  <a:gd name="T34" fmla="*/ 35 w 179"/>
                  <a:gd name="T35" fmla="*/ 1 h 97"/>
                  <a:gd name="T36" fmla="*/ 34 w 179"/>
                  <a:gd name="T37" fmla="*/ 0 h 97"/>
                  <a:gd name="T38" fmla="*/ 34 w 179"/>
                  <a:gd name="T39" fmla="*/ 1 h 97"/>
                  <a:gd name="T40" fmla="*/ 34 w 179"/>
                  <a:gd name="T41" fmla="*/ 1 h 97"/>
                  <a:gd name="T42" fmla="*/ 33 w 179"/>
                  <a:gd name="T43" fmla="*/ 2 h 97"/>
                  <a:gd name="T44" fmla="*/ 31 w 179"/>
                  <a:gd name="T45" fmla="*/ 3 h 97"/>
                  <a:gd name="T46" fmla="*/ 29 w 179"/>
                  <a:gd name="T47" fmla="*/ 5 h 97"/>
                  <a:gd name="T48" fmla="*/ 27 w 179"/>
                  <a:gd name="T49" fmla="*/ 6 h 97"/>
                  <a:gd name="T50" fmla="*/ 26 w 179"/>
                  <a:gd name="T51" fmla="*/ 7 h 97"/>
                  <a:gd name="T52" fmla="*/ 23 w 179"/>
                  <a:gd name="T53" fmla="*/ 9 h 97"/>
                  <a:gd name="T54" fmla="*/ 21 w 179"/>
                  <a:gd name="T55" fmla="*/ 11 h 97"/>
                  <a:gd name="T56" fmla="*/ 19 w 179"/>
                  <a:gd name="T57" fmla="*/ 13 h 97"/>
                  <a:gd name="T58" fmla="*/ 17 w 179"/>
                  <a:gd name="T59" fmla="*/ 14 h 97"/>
                  <a:gd name="T60" fmla="*/ 14 w 179"/>
                  <a:gd name="T61" fmla="*/ 16 h 97"/>
                  <a:gd name="T62" fmla="*/ 11 w 179"/>
                  <a:gd name="T63" fmla="*/ 17 h 97"/>
                  <a:gd name="T64" fmla="*/ 9 w 179"/>
                  <a:gd name="T65" fmla="*/ 17 h 97"/>
                  <a:gd name="T66" fmla="*/ 6 w 179"/>
                  <a:gd name="T67" fmla="*/ 18 h 97"/>
                  <a:gd name="T68" fmla="*/ 3 w 179"/>
                  <a:gd name="T69" fmla="*/ 18 h 97"/>
                  <a:gd name="T70" fmla="*/ 3 w 179"/>
                  <a:gd name="T71" fmla="*/ 19 h 97"/>
                  <a:gd name="T72" fmla="*/ 2 w 179"/>
                  <a:gd name="T73" fmla="*/ 18 h 97"/>
                  <a:gd name="T74" fmla="*/ 0 w 179"/>
                  <a:gd name="T75" fmla="*/ 19 h 97"/>
                  <a:gd name="T76" fmla="*/ 3 w 179"/>
                  <a:gd name="T77" fmla="*/ 19 h 97"/>
                  <a:gd name="T78" fmla="*/ 2 w 179"/>
                  <a:gd name="T79" fmla="*/ 18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79" h="97">
                    <a:moveTo>
                      <a:pt x="12" y="90"/>
                    </a:moveTo>
                    <a:lnTo>
                      <a:pt x="13" y="95"/>
                    </a:lnTo>
                    <a:lnTo>
                      <a:pt x="28" y="97"/>
                    </a:lnTo>
                    <a:lnTo>
                      <a:pt x="42" y="94"/>
                    </a:lnTo>
                    <a:lnTo>
                      <a:pt x="58" y="91"/>
                    </a:lnTo>
                    <a:lnTo>
                      <a:pt x="72" y="85"/>
                    </a:lnTo>
                    <a:lnTo>
                      <a:pt x="85" y="78"/>
                    </a:lnTo>
                    <a:lnTo>
                      <a:pt x="99" y="70"/>
                    </a:lnTo>
                    <a:lnTo>
                      <a:pt x="113" y="62"/>
                    </a:lnTo>
                    <a:lnTo>
                      <a:pt x="125" y="53"/>
                    </a:lnTo>
                    <a:lnTo>
                      <a:pt x="136" y="44"/>
                    </a:lnTo>
                    <a:lnTo>
                      <a:pt x="146" y="36"/>
                    </a:lnTo>
                    <a:lnTo>
                      <a:pt x="156" y="28"/>
                    </a:lnTo>
                    <a:lnTo>
                      <a:pt x="164" y="19"/>
                    </a:lnTo>
                    <a:lnTo>
                      <a:pt x="170" y="14"/>
                    </a:lnTo>
                    <a:lnTo>
                      <a:pt x="175" y="9"/>
                    </a:lnTo>
                    <a:lnTo>
                      <a:pt x="178" y="6"/>
                    </a:lnTo>
                    <a:lnTo>
                      <a:pt x="179" y="4"/>
                    </a:lnTo>
                    <a:lnTo>
                      <a:pt x="174" y="0"/>
                    </a:lnTo>
                    <a:lnTo>
                      <a:pt x="173" y="1"/>
                    </a:lnTo>
                    <a:lnTo>
                      <a:pt x="171" y="4"/>
                    </a:lnTo>
                    <a:lnTo>
                      <a:pt x="165" y="9"/>
                    </a:lnTo>
                    <a:lnTo>
                      <a:pt x="159" y="15"/>
                    </a:lnTo>
                    <a:lnTo>
                      <a:pt x="151" y="23"/>
                    </a:lnTo>
                    <a:lnTo>
                      <a:pt x="142" y="31"/>
                    </a:lnTo>
                    <a:lnTo>
                      <a:pt x="133" y="39"/>
                    </a:lnTo>
                    <a:lnTo>
                      <a:pt x="121" y="47"/>
                    </a:lnTo>
                    <a:lnTo>
                      <a:pt x="108" y="56"/>
                    </a:lnTo>
                    <a:lnTo>
                      <a:pt x="96" y="64"/>
                    </a:lnTo>
                    <a:lnTo>
                      <a:pt x="83" y="72"/>
                    </a:lnTo>
                    <a:lnTo>
                      <a:pt x="69" y="79"/>
                    </a:lnTo>
                    <a:lnTo>
                      <a:pt x="55" y="84"/>
                    </a:lnTo>
                    <a:lnTo>
                      <a:pt x="42" y="87"/>
                    </a:lnTo>
                    <a:lnTo>
                      <a:pt x="28" y="90"/>
                    </a:lnTo>
                    <a:lnTo>
                      <a:pt x="14" y="90"/>
                    </a:lnTo>
                    <a:lnTo>
                      <a:pt x="14" y="95"/>
                    </a:lnTo>
                    <a:lnTo>
                      <a:pt x="12" y="90"/>
                    </a:lnTo>
                    <a:lnTo>
                      <a:pt x="0" y="94"/>
                    </a:lnTo>
                    <a:lnTo>
                      <a:pt x="13" y="95"/>
                    </a:lnTo>
                    <a:lnTo>
                      <a:pt x="12" y="9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169">
                <a:extLst>
                  <a:ext uri="{FF2B5EF4-FFF2-40B4-BE49-F238E27FC236}">
                    <a16:creationId xmlns:a16="http://schemas.microsoft.com/office/drawing/2014/main" id="{523488CE-CB39-4AC1-94A2-AC18300D8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5" y="1537"/>
                <a:ext cx="30" cy="21"/>
              </a:xfrm>
              <a:custGeom>
                <a:avLst/>
                <a:gdLst>
                  <a:gd name="T0" fmla="*/ 10 w 43"/>
                  <a:gd name="T1" fmla="*/ 5 h 31"/>
                  <a:gd name="T2" fmla="*/ 10 w 43"/>
                  <a:gd name="T3" fmla="*/ 5 h 31"/>
                  <a:gd name="T4" fmla="*/ 8 w 43"/>
                  <a:gd name="T5" fmla="*/ 3 h 31"/>
                  <a:gd name="T6" fmla="*/ 6 w 43"/>
                  <a:gd name="T7" fmla="*/ 2 h 31"/>
                  <a:gd name="T8" fmla="*/ 5 w 43"/>
                  <a:gd name="T9" fmla="*/ 1 h 31"/>
                  <a:gd name="T10" fmla="*/ 3 w 43"/>
                  <a:gd name="T11" fmla="*/ 1 h 31"/>
                  <a:gd name="T12" fmla="*/ 2 w 43"/>
                  <a:gd name="T13" fmla="*/ 0 h 31"/>
                  <a:gd name="T14" fmla="*/ 1 w 43"/>
                  <a:gd name="T15" fmla="*/ 0 h 31"/>
                  <a:gd name="T16" fmla="*/ 1 w 43"/>
                  <a:gd name="T17" fmla="*/ 0 h 31"/>
                  <a:gd name="T18" fmla="*/ 0 w 43"/>
                  <a:gd name="T19" fmla="*/ 1 h 31"/>
                  <a:gd name="T20" fmla="*/ 1 w 43"/>
                  <a:gd name="T21" fmla="*/ 1 h 31"/>
                  <a:gd name="T22" fmla="*/ 1 w 43"/>
                  <a:gd name="T23" fmla="*/ 1 h 31"/>
                  <a:gd name="T24" fmla="*/ 1 w 43"/>
                  <a:gd name="T25" fmla="*/ 1 h 31"/>
                  <a:gd name="T26" fmla="*/ 2 w 43"/>
                  <a:gd name="T27" fmla="*/ 1 h 31"/>
                  <a:gd name="T28" fmla="*/ 3 w 43"/>
                  <a:gd name="T29" fmla="*/ 1 h 31"/>
                  <a:gd name="T30" fmla="*/ 4 w 43"/>
                  <a:gd name="T31" fmla="*/ 2 h 31"/>
                  <a:gd name="T32" fmla="*/ 6 w 43"/>
                  <a:gd name="T33" fmla="*/ 3 h 31"/>
                  <a:gd name="T34" fmla="*/ 7 w 43"/>
                  <a:gd name="T35" fmla="*/ 4 h 31"/>
                  <a:gd name="T36" fmla="*/ 9 w 43"/>
                  <a:gd name="T37" fmla="*/ 6 h 31"/>
                  <a:gd name="T38" fmla="*/ 9 w 43"/>
                  <a:gd name="T39" fmla="*/ 6 h 31"/>
                  <a:gd name="T40" fmla="*/ 10 w 43"/>
                  <a:gd name="T41" fmla="*/ 5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3" h="31">
                    <a:moveTo>
                      <a:pt x="43" y="27"/>
                    </a:moveTo>
                    <a:lnTo>
                      <a:pt x="43" y="27"/>
                    </a:lnTo>
                    <a:lnTo>
                      <a:pt x="35" y="17"/>
                    </a:lnTo>
                    <a:lnTo>
                      <a:pt x="27" y="9"/>
                    </a:lnTo>
                    <a:lnTo>
                      <a:pt x="20" y="4"/>
                    </a:lnTo>
                    <a:lnTo>
                      <a:pt x="15" y="1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1"/>
                    </a:lnTo>
                    <a:lnTo>
                      <a:pt x="2" y="6"/>
                    </a:lnTo>
                    <a:lnTo>
                      <a:pt x="4" y="6"/>
                    </a:lnTo>
                    <a:lnTo>
                      <a:pt x="8" y="6"/>
                    </a:lnTo>
                    <a:lnTo>
                      <a:pt x="12" y="8"/>
                    </a:lnTo>
                    <a:lnTo>
                      <a:pt x="17" y="10"/>
                    </a:lnTo>
                    <a:lnTo>
                      <a:pt x="24" y="13"/>
                    </a:lnTo>
                    <a:lnTo>
                      <a:pt x="31" y="20"/>
                    </a:lnTo>
                    <a:lnTo>
                      <a:pt x="38" y="31"/>
                    </a:lnTo>
                    <a:lnTo>
                      <a:pt x="4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170">
                <a:extLst>
                  <a:ext uri="{FF2B5EF4-FFF2-40B4-BE49-F238E27FC236}">
                    <a16:creationId xmlns:a16="http://schemas.microsoft.com/office/drawing/2014/main" id="{B47DA43B-C016-49F3-9ED4-5B8EC941B8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1" y="1556"/>
                <a:ext cx="35" cy="65"/>
              </a:xfrm>
              <a:custGeom>
                <a:avLst/>
                <a:gdLst>
                  <a:gd name="T0" fmla="*/ 9 w 52"/>
                  <a:gd name="T1" fmla="*/ 18 h 97"/>
                  <a:gd name="T2" fmla="*/ 11 w 52"/>
                  <a:gd name="T3" fmla="*/ 18 h 97"/>
                  <a:gd name="T4" fmla="*/ 11 w 52"/>
                  <a:gd name="T5" fmla="*/ 17 h 97"/>
                  <a:gd name="T6" fmla="*/ 10 w 52"/>
                  <a:gd name="T7" fmla="*/ 17 h 97"/>
                  <a:gd name="T8" fmla="*/ 10 w 52"/>
                  <a:gd name="T9" fmla="*/ 16 h 97"/>
                  <a:gd name="T10" fmla="*/ 10 w 52"/>
                  <a:gd name="T11" fmla="*/ 15 h 97"/>
                  <a:gd name="T12" fmla="*/ 9 w 52"/>
                  <a:gd name="T13" fmla="*/ 14 h 97"/>
                  <a:gd name="T14" fmla="*/ 9 w 52"/>
                  <a:gd name="T15" fmla="*/ 13 h 97"/>
                  <a:gd name="T16" fmla="*/ 9 w 52"/>
                  <a:gd name="T17" fmla="*/ 12 h 97"/>
                  <a:gd name="T18" fmla="*/ 8 w 52"/>
                  <a:gd name="T19" fmla="*/ 11 h 97"/>
                  <a:gd name="T20" fmla="*/ 7 w 52"/>
                  <a:gd name="T21" fmla="*/ 10 h 97"/>
                  <a:gd name="T22" fmla="*/ 7 w 52"/>
                  <a:gd name="T23" fmla="*/ 9 h 97"/>
                  <a:gd name="T24" fmla="*/ 6 w 52"/>
                  <a:gd name="T25" fmla="*/ 7 h 97"/>
                  <a:gd name="T26" fmla="*/ 5 w 52"/>
                  <a:gd name="T27" fmla="*/ 6 h 97"/>
                  <a:gd name="T28" fmla="*/ 4 w 52"/>
                  <a:gd name="T29" fmla="*/ 5 h 97"/>
                  <a:gd name="T30" fmla="*/ 3 w 52"/>
                  <a:gd name="T31" fmla="*/ 3 h 97"/>
                  <a:gd name="T32" fmla="*/ 2 w 52"/>
                  <a:gd name="T33" fmla="*/ 1 h 97"/>
                  <a:gd name="T34" fmla="*/ 1 w 52"/>
                  <a:gd name="T35" fmla="*/ 0 h 97"/>
                  <a:gd name="T36" fmla="*/ 0 w 52"/>
                  <a:gd name="T37" fmla="*/ 1 h 97"/>
                  <a:gd name="T38" fmla="*/ 1 w 52"/>
                  <a:gd name="T39" fmla="*/ 2 h 97"/>
                  <a:gd name="T40" fmla="*/ 2 w 52"/>
                  <a:gd name="T41" fmla="*/ 4 h 97"/>
                  <a:gd name="T42" fmla="*/ 3 w 52"/>
                  <a:gd name="T43" fmla="*/ 5 h 97"/>
                  <a:gd name="T44" fmla="*/ 4 w 52"/>
                  <a:gd name="T45" fmla="*/ 7 h 97"/>
                  <a:gd name="T46" fmla="*/ 5 w 52"/>
                  <a:gd name="T47" fmla="*/ 8 h 97"/>
                  <a:gd name="T48" fmla="*/ 5 w 52"/>
                  <a:gd name="T49" fmla="*/ 9 h 97"/>
                  <a:gd name="T50" fmla="*/ 6 w 52"/>
                  <a:gd name="T51" fmla="*/ 10 h 97"/>
                  <a:gd name="T52" fmla="*/ 7 w 52"/>
                  <a:gd name="T53" fmla="*/ 11 h 97"/>
                  <a:gd name="T54" fmla="*/ 7 w 52"/>
                  <a:gd name="T55" fmla="*/ 13 h 97"/>
                  <a:gd name="T56" fmla="*/ 8 w 52"/>
                  <a:gd name="T57" fmla="*/ 14 h 97"/>
                  <a:gd name="T58" fmla="*/ 8 w 52"/>
                  <a:gd name="T59" fmla="*/ 15 h 97"/>
                  <a:gd name="T60" fmla="*/ 9 w 52"/>
                  <a:gd name="T61" fmla="*/ 15 h 97"/>
                  <a:gd name="T62" fmla="*/ 9 w 52"/>
                  <a:gd name="T63" fmla="*/ 16 h 97"/>
                  <a:gd name="T64" fmla="*/ 9 w 52"/>
                  <a:gd name="T65" fmla="*/ 17 h 97"/>
                  <a:gd name="T66" fmla="*/ 9 w 52"/>
                  <a:gd name="T67" fmla="*/ 18 h 97"/>
                  <a:gd name="T68" fmla="*/ 9 w 52"/>
                  <a:gd name="T69" fmla="*/ 18 h 97"/>
                  <a:gd name="T70" fmla="*/ 10 w 52"/>
                  <a:gd name="T71" fmla="*/ 19 h 97"/>
                  <a:gd name="T72" fmla="*/ 9 w 52"/>
                  <a:gd name="T73" fmla="*/ 18 h 97"/>
                  <a:gd name="T74" fmla="*/ 9 w 52"/>
                  <a:gd name="T75" fmla="*/ 19 h 97"/>
                  <a:gd name="T76" fmla="*/ 10 w 52"/>
                  <a:gd name="T77" fmla="*/ 19 h 97"/>
                  <a:gd name="T78" fmla="*/ 9 w 52"/>
                  <a:gd name="T79" fmla="*/ 18 h 9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52" h="97">
                    <a:moveTo>
                      <a:pt x="46" y="88"/>
                    </a:moveTo>
                    <a:lnTo>
                      <a:pt x="52" y="90"/>
                    </a:lnTo>
                    <a:lnTo>
                      <a:pt x="52" y="87"/>
                    </a:lnTo>
                    <a:lnTo>
                      <a:pt x="50" y="83"/>
                    </a:lnTo>
                    <a:lnTo>
                      <a:pt x="49" y="79"/>
                    </a:lnTo>
                    <a:lnTo>
                      <a:pt x="48" y="75"/>
                    </a:lnTo>
                    <a:lnTo>
                      <a:pt x="46" y="70"/>
                    </a:lnTo>
                    <a:lnTo>
                      <a:pt x="43" y="65"/>
                    </a:lnTo>
                    <a:lnTo>
                      <a:pt x="41" y="60"/>
                    </a:lnTo>
                    <a:lnTo>
                      <a:pt x="39" y="56"/>
                    </a:lnTo>
                    <a:lnTo>
                      <a:pt x="35" y="50"/>
                    </a:lnTo>
                    <a:lnTo>
                      <a:pt x="32" y="44"/>
                    </a:lnTo>
                    <a:lnTo>
                      <a:pt x="28" y="37"/>
                    </a:lnTo>
                    <a:lnTo>
                      <a:pt x="24" y="30"/>
                    </a:lnTo>
                    <a:lnTo>
                      <a:pt x="20" y="23"/>
                    </a:lnTo>
                    <a:lnTo>
                      <a:pt x="16" y="15"/>
                    </a:lnTo>
                    <a:lnTo>
                      <a:pt x="10" y="7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5" y="12"/>
                    </a:lnTo>
                    <a:lnTo>
                      <a:pt x="10" y="19"/>
                    </a:lnTo>
                    <a:lnTo>
                      <a:pt x="15" y="27"/>
                    </a:lnTo>
                    <a:lnTo>
                      <a:pt x="19" y="34"/>
                    </a:lnTo>
                    <a:lnTo>
                      <a:pt x="23" y="41"/>
                    </a:lnTo>
                    <a:lnTo>
                      <a:pt x="26" y="46"/>
                    </a:lnTo>
                    <a:lnTo>
                      <a:pt x="30" y="52"/>
                    </a:lnTo>
                    <a:lnTo>
                      <a:pt x="33" y="58"/>
                    </a:lnTo>
                    <a:lnTo>
                      <a:pt x="35" y="62"/>
                    </a:lnTo>
                    <a:lnTo>
                      <a:pt x="38" y="68"/>
                    </a:lnTo>
                    <a:lnTo>
                      <a:pt x="40" y="73"/>
                    </a:lnTo>
                    <a:lnTo>
                      <a:pt x="41" y="76"/>
                    </a:lnTo>
                    <a:lnTo>
                      <a:pt x="42" y="81"/>
                    </a:lnTo>
                    <a:lnTo>
                      <a:pt x="43" y="84"/>
                    </a:lnTo>
                    <a:lnTo>
                      <a:pt x="45" y="88"/>
                    </a:lnTo>
                    <a:lnTo>
                      <a:pt x="45" y="90"/>
                    </a:lnTo>
                    <a:lnTo>
                      <a:pt x="49" y="92"/>
                    </a:lnTo>
                    <a:lnTo>
                      <a:pt x="45" y="90"/>
                    </a:lnTo>
                    <a:lnTo>
                      <a:pt x="45" y="97"/>
                    </a:lnTo>
                    <a:lnTo>
                      <a:pt x="49" y="92"/>
                    </a:lnTo>
                    <a:lnTo>
                      <a:pt x="46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171">
                <a:extLst>
                  <a:ext uri="{FF2B5EF4-FFF2-40B4-BE49-F238E27FC236}">
                    <a16:creationId xmlns:a16="http://schemas.microsoft.com/office/drawing/2014/main" id="{89A86DCB-AB20-4CE4-A270-980876FF9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71" y="1519"/>
                <a:ext cx="71" cy="98"/>
              </a:xfrm>
              <a:custGeom>
                <a:avLst/>
                <a:gdLst>
                  <a:gd name="T0" fmla="*/ 20 w 106"/>
                  <a:gd name="T1" fmla="*/ 1 h 146"/>
                  <a:gd name="T2" fmla="*/ 20 w 106"/>
                  <a:gd name="T3" fmla="*/ 1 h 146"/>
                  <a:gd name="T4" fmla="*/ 20 w 106"/>
                  <a:gd name="T5" fmla="*/ 1 h 146"/>
                  <a:gd name="T6" fmla="*/ 19 w 106"/>
                  <a:gd name="T7" fmla="*/ 1 h 146"/>
                  <a:gd name="T8" fmla="*/ 19 w 106"/>
                  <a:gd name="T9" fmla="*/ 1 h 146"/>
                  <a:gd name="T10" fmla="*/ 19 w 106"/>
                  <a:gd name="T11" fmla="*/ 3 h 146"/>
                  <a:gd name="T12" fmla="*/ 19 w 106"/>
                  <a:gd name="T13" fmla="*/ 4 h 146"/>
                  <a:gd name="T14" fmla="*/ 19 w 106"/>
                  <a:gd name="T15" fmla="*/ 5 h 146"/>
                  <a:gd name="T16" fmla="*/ 18 w 106"/>
                  <a:gd name="T17" fmla="*/ 7 h 146"/>
                  <a:gd name="T18" fmla="*/ 17 w 106"/>
                  <a:gd name="T19" fmla="*/ 9 h 146"/>
                  <a:gd name="T20" fmla="*/ 15 w 106"/>
                  <a:gd name="T21" fmla="*/ 11 h 146"/>
                  <a:gd name="T22" fmla="*/ 14 w 106"/>
                  <a:gd name="T23" fmla="*/ 13 h 146"/>
                  <a:gd name="T24" fmla="*/ 13 w 106"/>
                  <a:gd name="T25" fmla="*/ 15 h 146"/>
                  <a:gd name="T26" fmla="*/ 11 w 106"/>
                  <a:gd name="T27" fmla="*/ 18 h 146"/>
                  <a:gd name="T28" fmla="*/ 9 w 106"/>
                  <a:gd name="T29" fmla="*/ 21 h 146"/>
                  <a:gd name="T30" fmla="*/ 6 w 106"/>
                  <a:gd name="T31" fmla="*/ 23 h 146"/>
                  <a:gd name="T32" fmla="*/ 3 w 106"/>
                  <a:gd name="T33" fmla="*/ 26 h 146"/>
                  <a:gd name="T34" fmla="*/ 0 w 106"/>
                  <a:gd name="T35" fmla="*/ 29 h 146"/>
                  <a:gd name="T36" fmla="*/ 1 w 106"/>
                  <a:gd name="T37" fmla="*/ 30 h 146"/>
                  <a:gd name="T38" fmla="*/ 4 w 106"/>
                  <a:gd name="T39" fmla="*/ 27 h 146"/>
                  <a:gd name="T40" fmla="*/ 7 w 106"/>
                  <a:gd name="T41" fmla="*/ 24 h 146"/>
                  <a:gd name="T42" fmla="*/ 9 w 106"/>
                  <a:gd name="T43" fmla="*/ 21 h 146"/>
                  <a:gd name="T44" fmla="*/ 12 w 106"/>
                  <a:gd name="T45" fmla="*/ 19 h 146"/>
                  <a:gd name="T46" fmla="*/ 14 w 106"/>
                  <a:gd name="T47" fmla="*/ 16 h 146"/>
                  <a:gd name="T48" fmla="*/ 15 w 106"/>
                  <a:gd name="T49" fmla="*/ 14 h 146"/>
                  <a:gd name="T50" fmla="*/ 17 w 106"/>
                  <a:gd name="T51" fmla="*/ 11 h 146"/>
                  <a:gd name="T52" fmla="*/ 18 w 106"/>
                  <a:gd name="T53" fmla="*/ 9 h 146"/>
                  <a:gd name="T54" fmla="*/ 19 w 106"/>
                  <a:gd name="T55" fmla="*/ 7 h 146"/>
                  <a:gd name="T56" fmla="*/ 19 w 106"/>
                  <a:gd name="T57" fmla="*/ 6 h 146"/>
                  <a:gd name="T58" fmla="*/ 21 w 106"/>
                  <a:gd name="T59" fmla="*/ 4 h 146"/>
                  <a:gd name="T60" fmla="*/ 21 w 106"/>
                  <a:gd name="T61" fmla="*/ 3 h 146"/>
                  <a:gd name="T62" fmla="*/ 21 w 106"/>
                  <a:gd name="T63" fmla="*/ 2 h 146"/>
                  <a:gd name="T64" fmla="*/ 21 w 106"/>
                  <a:gd name="T65" fmla="*/ 1 h 146"/>
                  <a:gd name="T66" fmla="*/ 21 w 106"/>
                  <a:gd name="T67" fmla="*/ 1 h 146"/>
                  <a:gd name="T68" fmla="*/ 21 w 106"/>
                  <a:gd name="T69" fmla="*/ 1 h 146"/>
                  <a:gd name="T70" fmla="*/ 21 w 106"/>
                  <a:gd name="T71" fmla="*/ 0 h 146"/>
                  <a:gd name="T72" fmla="*/ 21 w 106"/>
                  <a:gd name="T73" fmla="*/ 1 h 146"/>
                  <a:gd name="T74" fmla="*/ 21 w 106"/>
                  <a:gd name="T75" fmla="*/ 1 h 146"/>
                  <a:gd name="T76" fmla="*/ 21 w 106"/>
                  <a:gd name="T77" fmla="*/ 0 h 146"/>
                  <a:gd name="T78" fmla="*/ 20 w 106"/>
                  <a:gd name="T79" fmla="*/ 1 h 14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06" h="146">
                    <a:moveTo>
                      <a:pt x="100" y="2"/>
                    </a:moveTo>
                    <a:lnTo>
                      <a:pt x="100" y="1"/>
                    </a:lnTo>
                    <a:lnTo>
                      <a:pt x="99" y="4"/>
                    </a:lnTo>
                    <a:lnTo>
                      <a:pt x="98" y="7"/>
                    </a:lnTo>
                    <a:lnTo>
                      <a:pt x="97" y="13"/>
                    </a:lnTo>
                    <a:lnTo>
                      <a:pt x="94" y="20"/>
                    </a:lnTo>
                    <a:lnTo>
                      <a:pt x="92" y="27"/>
                    </a:lnTo>
                    <a:lnTo>
                      <a:pt x="88" y="35"/>
                    </a:lnTo>
                    <a:lnTo>
                      <a:pt x="84" y="44"/>
                    </a:lnTo>
                    <a:lnTo>
                      <a:pt x="78" y="54"/>
                    </a:lnTo>
                    <a:lnTo>
                      <a:pt x="71" y="66"/>
                    </a:lnTo>
                    <a:lnTo>
                      <a:pt x="63" y="77"/>
                    </a:lnTo>
                    <a:lnTo>
                      <a:pt x="54" y="90"/>
                    </a:lnTo>
                    <a:lnTo>
                      <a:pt x="42" y="103"/>
                    </a:lnTo>
                    <a:lnTo>
                      <a:pt x="31" y="115"/>
                    </a:lnTo>
                    <a:lnTo>
                      <a:pt x="16" y="128"/>
                    </a:lnTo>
                    <a:lnTo>
                      <a:pt x="0" y="142"/>
                    </a:lnTo>
                    <a:lnTo>
                      <a:pt x="3" y="146"/>
                    </a:lnTo>
                    <a:lnTo>
                      <a:pt x="21" y="133"/>
                    </a:lnTo>
                    <a:lnTo>
                      <a:pt x="35" y="120"/>
                    </a:lnTo>
                    <a:lnTo>
                      <a:pt x="47" y="107"/>
                    </a:lnTo>
                    <a:lnTo>
                      <a:pt x="59" y="93"/>
                    </a:lnTo>
                    <a:lnTo>
                      <a:pt x="69" y="81"/>
                    </a:lnTo>
                    <a:lnTo>
                      <a:pt x="77" y="69"/>
                    </a:lnTo>
                    <a:lnTo>
                      <a:pt x="84" y="58"/>
                    </a:lnTo>
                    <a:lnTo>
                      <a:pt x="90" y="47"/>
                    </a:lnTo>
                    <a:lnTo>
                      <a:pt x="94" y="38"/>
                    </a:lnTo>
                    <a:lnTo>
                      <a:pt x="98" y="29"/>
                    </a:lnTo>
                    <a:lnTo>
                      <a:pt x="101" y="21"/>
                    </a:lnTo>
                    <a:lnTo>
                      <a:pt x="103" y="15"/>
                    </a:lnTo>
                    <a:lnTo>
                      <a:pt x="105" y="9"/>
                    </a:lnTo>
                    <a:lnTo>
                      <a:pt x="106" y="6"/>
                    </a:lnTo>
                    <a:lnTo>
                      <a:pt x="106" y="2"/>
                    </a:lnTo>
                    <a:lnTo>
                      <a:pt x="106" y="1"/>
                    </a:lnTo>
                    <a:lnTo>
                      <a:pt x="106" y="0"/>
                    </a:lnTo>
                    <a:lnTo>
                      <a:pt x="106" y="1"/>
                    </a:lnTo>
                    <a:lnTo>
                      <a:pt x="106" y="0"/>
                    </a:lnTo>
                    <a:lnTo>
                      <a:pt x="10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172">
                <a:extLst>
                  <a:ext uri="{FF2B5EF4-FFF2-40B4-BE49-F238E27FC236}">
                    <a16:creationId xmlns:a16="http://schemas.microsoft.com/office/drawing/2014/main" id="{917A1C0C-55B3-477D-93DD-85878DE6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4" y="1475"/>
                <a:ext cx="18" cy="45"/>
              </a:xfrm>
              <a:custGeom>
                <a:avLst/>
                <a:gdLst>
                  <a:gd name="T0" fmla="*/ 1 w 29"/>
                  <a:gd name="T1" fmla="*/ 1 h 68"/>
                  <a:gd name="T2" fmla="*/ 0 w 29"/>
                  <a:gd name="T3" fmla="*/ 1 h 68"/>
                  <a:gd name="T4" fmla="*/ 4 w 29"/>
                  <a:gd name="T5" fmla="*/ 13 h 68"/>
                  <a:gd name="T6" fmla="*/ 4 w 29"/>
                  <a:gd name="T7" fmla="*/ 13 h 68"/>
                  <a:gd name="T8" fmla="*/ 1 w 29"/>
                  <a:gd name="T9" fmla="*/ 1 h 68"/>
                  <a:gd name="T10" fmla="*/ 1 w 29"/>
                  <a:gd name="T11" fmla="*/ 1 h 68"/>
                  <a:gd name="T12" fmla="*/ 1 w 29"/>
                  <a:gd name="T13" fmla="*/ 1 h 68"/>
                  <a:gd name="T14" fmla="*/ 1 w 29"/>
                  <a:gd name="T15" fmla="*/ 0 h 68"/>
                  <a:gd name="T16" fmla="*/ 1 w 29"/>
                  <a:gd name="T17" fmla="*/ 1 h 68"/>
                  <a:gd name="T18" fmla="*/ 1 w 29"/>
                  <a:gd name="T19" fmla="*/ 1 h 6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68">
                    <a:moveTo>
                      <a:pt x="6" y="8"/>
                    </a:moveTo>
                    <a:lnTo>
                      <a:pt x="0" y="7"/>
                    </a:lnTo>
                    <a:lnTo>
                      <a:pt x="23" y="68"/>
                    </a:lnTo>
                    <a:lnTo>
                      <a:pt x="29" y="66"/>
                    </a:lnTo>
                    <a:lnTo>
                      <a:pt x="7" y="5"/>
                    </a:lnTo>
                    <a:lnTo>
                      <a:pt x="1" y="4"/>
                    </a:lnTo>
                    <a:lnTo>
                      <a:pt x="7" y="5"/>
                    </a:lnTo>
                    <a:lnTo>
                      <a:pt x="5" y="0"/>
                    </a:lnTo>
                    <a:lnTo>
                      <a:pt x="1" y="4"/>
                    </a:lnTo>
                    <a:lnTo>
                      <a:pt x="6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73">
                <a:extLst>
                  <a:ext uri="{FF2B5EF4-FFF2-40B4-BE49-F238E27FC236}">
                    <a16:creationId xmlns:a16="http://schemas.microsoft.com/office/drawing/2014/main" id="{4CF2C5F1-BCA2-40DE-9DCA-C2CC371A0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" y="1613"/>
                <a:ext cx="122" cy="465"/>
              </a:xfrm>
              <a:custGeom>
                <a:avLst/>
                <a:gdLst>
                  <a:gd name="T0" fmla="*/ 22 w 181"/>
                  <a:gd name="T1" fmla="*/ 143 h 689"/>
                  <a:gd name="T2" fmla="*/ 37 w 181"/>
                  <a:gd name="T3" fmla="*/ 97 h 689"/>
                  <a:gd name="T4" fmla="*/ 23 w 181"/>
                  <a:gd name="T5" fmla="*/ 0 h 689"/>
                  <a:gd name="T6" fmla="*/ 11 w 181"/>
                  <a:gd name="T7" fmla="*/ 0 h 689"/>
                  <a:gd name="T8" fmla="*/ 0 w 181"/>
                  <a:gd name="T9" fmla="*/ 96 h 689"/>
                  <a:gd name="T10" fmla="*/ 22 w 181"/>
                  <a:gd name="T11" fmla="*/ 143 h 68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689">
                    <a:moveTo>
                      <a:pt x="109" y="689"/>
                    </a:moveTo>
                    <a:lnTo>
                      <a:pt x="181" y="469"/>
                    </a:lnTo>
                    <a:lnTo>
                      <a:pt x="112" y="0"/>
                    </a:lnTo>
                    <a:lnTo>
                      <a:pt x="51" y="0"/>
                    </a:lnTo>
                    <a:lnTo>
                      <a:pt x="0" y="461"/>
                    </a:lnTo>
                    <a:lnTo>
                      <a:pt x="109" y="68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74">
                <a:extLst>
                  <a:ext uri="{FF2B5EF4-FFF2-40B4-BE49-F238E27FC236}">
                    <a16:creationId xmlns:a16="http://schemas.microsoft.com/office/drawing/2014/main" id="{F90C3732-5EF8-43F0-9552-A68C1C5680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7" y="1929"/>
                <a:ext cx="53" cy="150"/>
              </a:xfrm>
              <a:custGeom>
                <a:avLst/>
                <a:gdLst>
                  <a:gd name="T0" fmla="*/ 15 w 78"/>
                  <a:gd name="T1" fmla="*/ 1 h 223"/>
                  <a:gd name="T2" fmla="*/ 15 w 78"/>
                  <a:gd name="T3" fmla="*/ 0 h 223"/>
                  <a:gd name="T4" fmla="*/ 0 w 78"/>
                  <a:gd name="T5" fmla="*/ 45 h 223"/>
                  <a:gd name="T6" fmla="*/ 1 w 78"/>
                  <a:gd name="T7" fmla="*/ 46 h 223"/>
                  <a:gd name="T8" fmla="*/ 16 w 78"/>
                  <a:gd name="T9" fmla="*/ 1 h 223"/>
                  <a:gd name="T10" fmla="*/ 16 w 78"/>
                  <a:gd name="T11" fmla="*/ 0 h 223"/>
                  <a:gd name="T12" fmla="*/ 16 w 78"/>
                  <a:gd name="T13" fmla="*/ 1 h 223"/>
                  <a:gd name="T14" fmla="*/ 16 w 78"/>
                  <a:gd name="T15" fmla="*/ 1 h 223"/>
                  <a:gd name="T16" fmla="*/ 16 w 78"/>
                  <a:gd name="T17" fmla="*/ 0 h 223"/>
                  <a:gd name="T18" fmla="*/ 15 w 78"/>
                  <a:gd name="T19" fmla="*/ 1 h 22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8" h="223">
                    <a:moveTo>
                      <a:pt x="71" y="1"/>
                    </a:moveTo>
                    <a:lnTo>
                      <a:pt x="71" y="0"/>
                    </a:lnTo>
                    <a:lnTo>
                      <a:pt x="0" y="220"/>
                    </a:lnTo>
                    <a:lnTo>
                      <a:pt x="7" y="223"/>
                    </a:lnTo>
                    <a:lnTo>
                      <a:pt x="78" y="2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78" y="1"/>
                    </a:lnTo>
                    <a:lnTo>
                      <a:pt x="78" y="0"/>
                    </a:lnTo>
                    <a:lnTo>
                      <a:pt x="71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75">
                <a:extLst>
                  <a:ext uri="{FF2B5EF4-FFF2-40B4-BE49-F238E27FC236}">
                    <a16:creationId xmlns:a16="http://schemas.microsoft.com/office/drawing/2014/main" id="{5232CAA6-4BC1-4472-A158-4F8D00D550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39" y="1611"/>
                <a:ext cx="51" cy="318"/>
              </a:xfrm>
              <a:custGeom>
                <a:avLst/>
                <a:gdLst>
                  <a:gd name="T0" fmla="*/ 1 w 76"/>
                  <a:gd name="T1" fmla="*/ 1 h 472"/>
                  <a:gd name="T2" fmla="*/ 0 w 76"/>
                  <a:gd name="T3" fmla="*/ 1 h 472"/>
                  <a:gd name="T4" fmla="*/ 14 w 76"/>
                  <a:gd name="T5" fmla="*/ 97 h 472"/>
                  <a:gd name="T6" fmla="*/ 15 w 76"/>
                  <a:gd name="T7" fmla="*/ 97 h 472"/>
                  <a:gd name="T8" fmla="*/ 1 w 76"/>
                  <a:gd name="T9" fmla="*/ 1 h 472"/>
                  <a:gd name="T10" fmla="*/ 1 w 76"/>
                  <a:gd name="T11" fmla="*/ 0 h 472"/>
                  <a:gd name="T12" fmla="*/ 1 w 76"/>
                  <a:gd name="T13" fmla="*/ 1 h 472"/>
                  <a:gd name="T14" fmla="*/ 1 w 76"/>
                  <a:gd name="T15" fmla="*/ 0 h 472"/>
                  <a:gd name="T16" fmla="*/ 1 w 76"/>
                  <a:gd name="T17" fmla="*/ 0 h 472"/>
                  <a:gd name="T18" fmla="*/ 1 w 76"/>
                  <a:gd name="T19" fmla="*/ 1 h 4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6" h="472">
                    <a:moveTo>
                      <a:pt x="4" y="6"/>
                    </a:moveTo>
                    <a:lnTo>
                      <a:pt x="0" y="3"/>
                    </a:lnTo>
                    <a:lnTo>
                      <a:pt x="69" y="472"/>
                    </a:lnTo>
                    <a:lnTo>
                      <a:pt x="76" y="471"/>
                    </a:lnTo>
                    <a:lnTo>
                      <a:pt x="7" y="2"/>
                    </a:lnTo>
                    <a:lnTo>
                      <a:pt x="4" y="0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76">
                <a:extLst>
                  <a:ext uri="{FF2B5EF4-FFF2-40B4-BE49-F238E27FC236}">
                    <a16:creationId xmlns:a16="http://schemas.microsoft.com/office/drawing/2014/main" id="{D21C18C9-9EDA-44A6-8676-9FB011C20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611"/>
                <a:ext cx="41" cy="4"/>
              </a:xfrm>
              <a:custGeom>
                <a:avLst/>
                <a:gdLst>
                  <a:gd name="T0" fmla="*/ 1 w 64"/>
                  <a:gd name="T1" fmla="*/ 1 h 6"/>
                  <a:gd name="T2" fmla="*/ 1 w 64"/>
                  <a:gd name="T3" fmla="*/ 1 h 6"/>
                  <a:gd name="T4" fmla="*/ 11 w 64"/>
                  <a:gd name="T5" fmla="*/ 1 h 6"/>
                  <a:gd name="T6" fmla="*/ 11 w 64"/>
                  <a:gd name="T7" fmla="*/ 0 h 6"/>
                  <a:gd name="T8" fmla="*/ 1 w 64"/>
                  <a:gd name="T9" fmla="*/ 0 h 6"/>
                  <a:gd name="T10" fmla="*/ 0 w 64"/>
                  <a:gd name="T11" fmla="*/ 1 h 6"/>
                  <a:gd name="T12" fmla="*/ 1 w 64"/>
                  <a:gd name="T13" fmla="*/ 0 h 6"/>
                  <a:gd name="T14" fmla="*/ 0 w 64"/>
                  <a:gd name="T15" fmla="*/ 0 h 6"/>
                  <a:gd name="T16" fmla="*/ 0 w 64"/>
                  <a:gd name="T17" fmla="*/ 1 h 6"/>
                  <a:gd name="T18" fmla="*/ 1 w 64"/>
                  <a:gd name="T19" fmla="*/ 1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4" h="6">
                    <a:moveTo>
                      <a:pt x="6" y="3"/>
                    </a:moveTo>
                    <a:lnTo>
                      <a:pt x="3" y="6"/>
                    </a:lnTo>
                    <a:lnTo>
                      <a:pt x="64" y="6"/>
                    </a:lnTo>
                    <a:lnTo>
                      <a:pt x="64" y="0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77">
                <a:extLst>
                  <a:ext uri="{FF2B5EF4-FFF2-40B4-BE49-F238E27FC236}">
                    <a16:creationId xmlns:a16="http://schemas.microsoft.com/office/drawing/2014/main" id="{B2B105D2-500F-443A-836E-B22B423597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1612"/>
                <a:ext cx="38" cy="312"/>
              </a:xfrm>
              <a:custGeom>
                <a:avLst/>
                <a:gdLst>
                  <a:gd name="T0" fmla="*/ 1 w 56"/>
                  <a:gd name="T1" fmla="*/ 95 h 463"/>
                  <a:gd name="T2" fmla="*/ 1 w 56"/>
                  <a:gd name="T3" fmla="*/ 96 h 463"/>
                  <a:gd name="T4" fmla="*/ 12 w 56"/>
                  <a:gd name="T5" fmla="*/ 1 h 463"/>
                  <a:gd name="T6" fmla="*/ 11 w 56"/>
                  <a:gd name="T7" fmla="*/ 0 h 463"/>
                  <a:gd name="T8" fmla="*/ 0 w 56"/>
                  <a:gd name="T9" fmla="*/ 96 h 463"/>
                  <a:gd name="T10" fmla="*/ 0 w 56"/>
                  <a:gd name="T11" fmla="*/ 96 h 463"/>
                  <a:gd name="T12" fmla="*/ 0 w 56"/>
                  <a:gd name="T13" fmla="*/ 96 h 463"/>
                  <a:gd name="T14" fmla="*/ 0 w 56"/>
                  <a:gd name="T15" fmla="*/ 96 h 463"/>
                  <a:gd name="T16" fmla="*/ 0 w 56"/>
                  <a:gd name="T17" fmla="*/ 96 h 463"/>
                  <a:gd name="T18" fmla="*/ 1 w 56"/>
                  <a:gd name="T19" fmla="*/ 95 h 46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" h="463">
                    <a:moveTo>
                      <a:pt x="5" y="460"/>
                    </a:moveTo>
                    <a:lnTo>
                      <a:pt x="5" y="462"/>
                    </a:lnTo>
                    <a:lnTo>
                      <a:pt x="56" y="1"/>
                    </a:lnTo>
                    <a:lnTo>
                      <a:pt x="50" y="0"/>
                    </a:lnTo>
                    <a:lnTo>
                      <a:pt x="0" y="461"/>
                    </a:lnTo>
                    <a:lnTo>
                      <a:pt x="0" y="463"/>
                    </a:lnTo>
                    <a:lnTo>
                      <a:pt x="0" y="461"/>
                    </a:lnTo>
                    <a:lnTo>
                      <a:pt x="0" y="462"/>
                    </a:lnTo>
                    <a:lnTo>
                      <a:pt x="0" y="463"/>
                    </a:lnTo>
                    <a:lnTo>
                      <a:pt x="5" y="4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78">
                <a:extLst>
                  <a:ext uri="{FF2B5EF4-FFF2-40B4-BE49-F238E27FC236}">
                    <a16:creationId xmlns:a16="http://schemas.microsoft.com/office/drawing/2014/main" id="{4ACCC6E7-4ED1-4852-893F-ACFC0EDC8E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5" y="1922"/>
                <a:ext cx="78" cy="161"/>
              </a:xfrm>
              <a:custGeom>
                <a:avLst/>
                <a:gdLst>
                  <a:gd name="T0" fmla="*/ 23 w 115"/>
                  <a:gd name="T1" fmla="*/ 46 h 240"/>
                  <a:gd name="T2" fmla="*/ 24 w 115"/>
                  <a:gd name="T3" fmla="*/ 46 h 240"/>
                  <a:gd name="T4" fmla="*/ 1 w 115"/>
                  <a:gd name="T5" fmla="*/ 0 h 240"/>
                  <a:gd name="T6" fmla="*/ 0 w 115"/>
                  <a:gd name="T7" fmla="*/ 1 h 240"/>
                  <a:gd name="T8" fmla="*/ 23 w 115"/>
                  <a:gd name="T9" fmla="*/ 47 h 240"/>
                  <a:gd name="T10" fmla="*/ 24 w 115"/>
                  <a:gd name="T11" fmla="*/ 47 h 240"/>
                  <a:gd name="T12" fmla="*/ 23 w 115"/>
                  <a:gd name="T13" fmla="*/ 47 h 240"/>
                  <a:gd name="T14" fmla="*/ 24 w 115"/>
                  <a:gd name="T15" fmla="*/ 48 h 240"/>
                  <a:gd name="T16" fmla="*/ 24 w 115"/>
                  <a:gd name="T17" fmla="*/ 47 h 240"/>
                  <a:gd name="T18" fmla="*/ 23 w 115"/>
                  <a:gd name="T19" fmla="*/ 46 h 2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40">
                    <a:moveTo>
                      <a:pt x="108" y="229"/>
                    </a:moveTo>
                    <a:lnTo>
                      <a:pt x="115" y="229"/>
                    </a:lnTo>
                    <a:lnTo>
                      <a:pt x="5" y="0"/>
                    </a:lnTo>
                    <a:lnTo>
                      <a:pt x="0" y="3"/>
                    </a:lnTo>
                    <a:lnTo>
                      <a:pt x="109" y="232"/>
                    </a:lnTo>
                    <a:lnTo>
                      <a:pt x="115" y="232"/>
                    </a:lnTo>
                    <a:lnTo>
                      <a:pt x="109" y="232"/>
                    </a:lnTo>
                    <a:lnTo>
                      <a:pt x="113" y="240"/>
                    </a:lnTo>
                    <a:lnTo>
                      <a:pt x="115" y="232"/>
                    </a:lnTo>
                    <a:lnTo>
                      <a:pt x="108" y="2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79">
                <a:extLst>
                  <a:ext uri="{FF2B5EF4-FFF2-40B4-BE49-F238E27FC236}">
                    <a16:creationId xmlns:a16="http://schemas.microsoft.com/office/drawing/2014/main" id="{45A482D7-D55D-4620-807A-3AD4EC7F5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3" y="1517"/>
                <a:ext cx="734" cy="1185"/>
              </a:xfrm>
              <a:custGeom>
                <a:avLst/>
                <a:gdLst>
                  <a:gd name="T0" fmla="*/ 109 w 1099"/>
                  <a:gd name="T1" fmla="*/ 123 h 1758"/>
                  <a:gd name="T2" fmla="*/ 217 w 1099"/>
                  <a:gd name="T3" fmla="*/ 19 h 1758"/>
                  <a:gd name="T4" fmla="*/ 218 w 1099"/>
                  <a:gd name="T5" fmla="*/ 355 h 1758"/>
                  <a:gd name="T6" fmla="*/ 218 w 1099"/>
                  <a:gd name="T7" fmla="*/ 355 h 1758"/>
                  <a:gd name="T8" fmla="*/ 216 w 1099"/>
                  <a:gd name="T9" fmla="*/ 355 h 1758"/>
                  <a:gd name="T10" fmla="*/ 212 w 1099"/>
                  <a:gd name="T11" fmla="*/ 356 h 1758"/>
                  <a:gd name="T12" fmla="*/ 208 w 1099"/>
                  <a:gd name="T13" fmla="*/ 356 h 1758"/>
                  <a:gd name="T14" fmla="*/ 203 w 1099"/>
                  <a:gd name="T15" fmla="*/ 357 h 1758"/>
                  <a:gd name="T16" fmla="*/ 197 w 1099"/>
                  <a:gd name="T17" fmla="*/ 358 h 1758"/>
                  <a:gd name="T18" fmla="*/ 190 w 1099"/>
                  <a:gd name="T19" fmla="*/ 359 h 1758"/>
                  <a:gd name="T20" fmla="*/ 183 w 1099"/>
                  <a:gd name="T21" fmla="*/ 361 h 1758"/>
                  <a:gd name="T22" fmla="*/ 176 w 1099"/>
                  <a:gd name="T23" fmla="*/ 361 h 1758"/>
                  <a:gd name="T24" fmla="*/ 168 w 1099"/>
                  <a:gd name="T25" fmla="*/ 362 h 1758"/>
                  <a:gd name="T26" fmla="*/ 161 w 1099"/>
                  <a:gd name="T27" fmla="*/ 362 h 1758"/>
                  <a:gd name="T28" fmla="*/ 154 w 1099"/>
                  <a:gd name="T29" fmla="*/ 363 h 1758"/>
                  <a:gd name="T30" fmla="*/ 147 w 1099"/>
                  <a:gd name="T31" fmla="*/ 363 h 1758"/>
                  <a:gd name="T32" fmla="*/ 140 w 1099"/>
                  <a:gd name="T33" fmla="*/ 363 h 1758"/>
                  <a:gd name="T34" fmla="*/ 135 w 1099"/>
                  <a:gd name="T35" fmla="*/ 362 h 1758"/>
                  <a:gd name="T36" fmla="*/ 130 w 1099"/>
                  <a:gd name="T37" fmla="*/ 361 h 1758"/>
                  <a:gd name="T38" fmla="*/ 107 w 1099"/>
                  <a:gd name="T39" fmla="*/ 362 h 1758"/>
                  <a:gd name="T40" fmla="*/ 98 w 1099"/>
                  <a:gd name="T41" fmla="*/ 363 h 1758"/>
                  <a:gd name="T42" fmla="*/ 89 w 1099"/>
                  <a:gd name="T43" fmla="*/ 363 h 1758"/>
                  <a:gd name="T44" fmla="*/ 81 w 1099"/>
                  <a:gd name="T45" fmla="*/ 363 h 1758"/>
                  <a:gd name="T46" fmla="*/ 73 w 1099"/>
                  <a:gd name="T47" fmla="*/ 362 h 1758"/>
                  <a:gd name="T48" fmla="*/ 64 w 1099"/>
                  <a:gd name="T49" fmla="*/ 362 h 1758"/>
                  <a:gd name="T50" fmla="*/ 57 w 1099"/>
                  <a:gd name="T51" fmla="*/ 361 h 1758"/>
                  <a:gd name="T52" fmla="*/ 49 w 1099"/>
                  <a:gd name="T53" fmla="*/ 361 h 1758"/>
                  <a:gd name="T54" fmla="*/ 42 w 1099"/>
                  <a:gd name="T55" fmla="*/ 359 h 1758"/>
                  <a:gd name="T56" fmla="*/ 36 w 1099"/>
                  <a:gd name="T57" fmla="*/ 359 h 1758"/>
                  <a:gd name="T58" fmla="*/ 30 w 1099"/>
                  <a:gd name="T59" fmla="*/ 357 h 1758"/>
                  <a:gd name="T60" fmla="*/ 25 w 1099"/>
                  <a:gd name="T61" fmla="*/ 357 h 1758"/>
                  <a:gd name="T62" fmla="*/ 21 w 1099"/>
                  <a:gd name="T63" fmla="*/ 356 h 1758"/>
                  <a:gd name="T64" fmla="*/ 17 w 1099"/>
                  <a:gd name="T65" fmla="*/ 356 h 1758"/>
                  <a:gd name="T66" fmla="*/ 15 w 1099"/>
                  <a:gd name="T67" fmla="*/ 355 h 1758"/>
                  <a:gd name="T68" fmla="*/ 13 w 1099"/>
                  <a:gd name="T69" fmla="*/ 355 h 1758"/>
                  <a:gd name="T70" fmla="*/ 12 w 1099"/>
                  <a:gd name="T71" fmla="*/ 355 h 1758"/>
                  <a:gd name="T72" fmla="*/ 0 w 1099"/>
                  <a:gd name="T73" fmla="*/ 27 h 17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099" h="1758">
                    <a:moveTo>
                      <a:pt x="351" y="0"/>
                    </a:moveTo>
                    <a:lnTo>
                      <a:pt x="547" y="599"/>
                    </a:lnTo>
                    <a:lnTo>
                      <a:pt x="714" y="4"/>
                    </a:lnTo>
                    <a:lnTo>
                      <a:pt x="1089" y="94"/>
                    </a:lnTo>
                    <a:lnTo>
                      <a:pt x="1009" y="948"/>
                    </a:lnTo>
                    <a:lnTo>
                      <a:pt x="1099" y="1716"/>
                    </a:lnTo>
                    <a:lnTo>
                      <a:pt x="1098" y="1716"/>
                    </a:lnTo>
                    <a:lnTo>
                      <a:pt x="1095" y="1717"/>
                    </a:lnTo>
                    <a:lnTo>
                      <a:pt x="1090" y="1717"/>
                    </a:lnTo>
                    <a:lnTo>
                      <a:pt x="1084" y="1718"/>
                    </a:lnTo>
                    <a:lnTo>
                      <a:pt x="1076" y="1721"/>
                    </a:lnTo>
                    <a:lnTo>
                      <a:pt x="1067" y="1722"/>
                    </a:lnTo>
                    <a:lnTo>
                      <a:pt x="1057" y="1723"/>
                    </a:lnTo>
                    <a:lnTo>
                      <a:pt x="1045" y="1725"/>
                    </a:lnTo>
                    <a:lnTo>
                      <a:pt x="1032" y="1728"/>
                    </a:lnTo>
                    <a:lnTo>
                      <a:pt x="1019" y="1730"/>
                    </a:lnTo>
                    <a:lnTo>
                      <a:pt x="1004" y="1732"/>
                    </a:lnTo>
                    <a:lnTo>
                      <a:pt x="989" y="1735"/>
                    </a:lnTo>
                    <a:lnTo>
                      <a:pt x="971" y="1737"/>
                    </a:lnTo>
                    <a:lnTo>
                      <a:pt x="954" y="1739"/>
                    </a:lnTo>
                    <a:lnTo>
                      <a:pt x="937" y="1741"/>
                    </a:lnTo>
                    <a:lnTo>
                      <a:pt x="919" y="1744"/>
                    </a:lnTo>
                    <a:lnTo>
                      <a:pt x="901" y="1746"/>
                    </a:lnTo>
                    <a:lnTo>
                      <a:pt x="883" y="1748"/>
                    </a:lnTo>
                    <a:lnTo>
                      <a:pt x="864" y="1751"/>
                    </a:lnTo>
                    <a:lnTo>
                      <a:pt x="845" y="1752"/>
                    </a:lnTo>
                    <a:lnTo>
                      <a:pt x="826" y="1753"/>
                    </a:lnTo>
                    <a:lnTo>
                      <a:pt x="808" y="1755"/>
                    </a:lnTo>
                    <a:lnTo>
                      <a:pt x="789" y="1755"/>
                    </a:lnTo>
                    <a:lnTo>
                      <a:pt x="772" y="1756"/>
                    </a:lnTo>
                    <a:lnTo>
                      <a:pt x="755" y="1758"/>
                    </a:lnTo>
                    <a:lnTo>
                      <a:pt x="737" y="1758"/>
                    </a:lnTo>
                    <a:lnTo>
                      <a:pt x="721" y="1758"/>
                    </a:lnTo>
                    <a:lnTo>
                      <a:pt x="706" y="1756"/>
                    </a:lnTo>
                    <a:lnTo>
                      <a:pt x="691" y="1755"/>
                    </a:lnTo>
                    <a:lnTo>
                      <a:pt x="679" y="1754"/>
                    </a:lnTo>
                    <a:lnTo>
                      <a:pt x="666" y="1752"/>
                    </a:lnTo>
                    <a:lnTo>
                      <a:pt x="654" y="1750"/>
                    </a:lnTo>
                    <a:lnTo>
                      <a:pt x="581" y="1532"/>
                    </a:lnTo>
                    <a:lnTo>
                      <a:pt x="538" y="1755"/>
                    </a:lnTo>
                    <a:lnTo>
                      <a:pt x="516" y="1755"/>
                    </a:lnTo>
                    <a:lnTo>
                      <a:pt x="494" y="1756"/>
                    </a:lnTo>
                    <a:lnTo>
                      <a:pt x="472" y="1758"/>
                    </a:lnTo>
                    <a:lnTo>
                      <a:pt x="450" y="1758"/>
                    </a:lnTo>
                    <a:lnTo>
                      <a:pt x="429" y="1758"/>
                    </a:lnTo>
                    <a:lnTo>
                      <a:pt x="408" y="1756"/>
                    </a:lnTo>
                    <a:lnTo>
                      <a:pt x="386" y="1756"/>
                    </a:lnTo>
                    <a:lnTo>
                      <a:pt x="365" y="1755"/>
                    </a:lnTo>
                    <a:lnTo>
                      <a:pt x="344" y="1754"/>
                    </a:lnTo>
                    <a:lnTo>
                      <a:pt x="324" y="1753"/>
                    </a:lnTo>
                    <a:lnTo>
                      <a:pt x="304" y="1751"/>
                    </a:lnTo>
                    <a:lnTo>
                      <a:pt x="285" y="1750"/>
                    </a:lnTo>
                    <a:lnTo>
                      <a:pt x="265" y="1747"/>
                    </a:lnTo>
                    <a:lnTo>
                      <a:pt x="249" y="1746"/>
                    </a:lnTo>
                    <a:lnTo>
                      <a:pt x="230" y="1744"/>
                    </a:lnTo>
                    <a:lnTo>
                      <a:pt x="213" y="1741"/>
                    </a:lnTo>
                    <a:lnTo>
                      <a:pt x="197" y="1739"/>
                    </a:lnTo>
                    <a:lnTo>
                      <a:pt x="181" y="1738"/>
                    </a:lnTo>
                    <a:lnTo>
                      <a:pt x="166" y="1736"/>
                    </a:lnTo>
                    <a:lnTo>
                      <a:pt x="152" y="1733"/>
                    </a:lnTo>
                    <a:lnTo>
                      <a:pt x="138" y="1731"/>
                    </a:lnTo>
                    <a:lnTo>
                      <a:pt x="127" y="1730"/>
                    </a:lnTo>
                    <a:lnTo>
                      <a:pt x="115" y="1728"/>
                    </a:lnTo>
                    <a:lnTo>
                      <a:pt x="104" y="1725"/>
                    </a:lnTo>
                    <a:lnTo>
                      <a:pt x="94" y="1724"/>
                    </a:lnTo>
                    <a:lnTo>
                      <a:pt x="86" y="1723"/>
                    </a:lnTo>
                    <a:lnTo>
                      <a:pt x="79" y="1721"/>
                    </a:lnTo>
                    <a:lnTo>
                      <a:pt x="74" y="1721"/>
                    </a:lnTo>
                    <a:lnTo>
                      <a:pt x="69" y="1720"/>
                    </a:lnTo>
                    <a:lnTo>
                      <a:pt x="66" y="1718"/>
                    </a:lnTo>
                    <a:lnTo>
                      <a:pt x="63" y="1718"/>
                    </a:lnTo>
                    <a:lnTo>
                      <a:pt x="62" y="1718"/>
                    </a:lnTo>
                    <a:lnTo>
                      <a:pt x="136" y="1080"/>
                    </a:lnTo>
                    <a:lnTo>
                      <a:pt x="0" y="12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024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80">
                <a:extLst>
                  <a:ext uri="{FF2B5EF4-FFF2-40B4-BE49-F238E27FC236}">
                    <a16:creationId xmlns:a16="http://schemas.microsoft.com/office/drawing/2014/main" id="{C77C4D8B-683D-47E6-87B9-20A8FCB67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" y="1515"/>
                <a:ext cx="139" cy="419"/>
              </a:xfrm>
              <a:custGeom>
                <a:avLst/>
                <a:gdLst>
                  <a:gd name="T0" fmla="*/ 40 w 207"/>
                  <a:gd name="T1" fmla="*/ 123 h 622"/>
                  <a:gd name="T2" fmla="*/ 42 w 207"/>
                  <a:gd name="T3" fmla="*/ 123 h 622"/>
                  <a:gd name="T4" fmla="*/ 2 w 207"/>
                  <a:gd name="T5" fmla="*/ 0 h 622"/>
                  <a:gd name="T6" fmla="*/ 0 w 207"/>
                  <a:gd name="T7" fmla="*/ 1 h 622"/>
                  <a:gd name="T8" fmla="*/ 40 w 207"/>
                  <a:gd name="T9" fmla="*/ 124 h 622"/>
                  <a:gd name="T10" fmla="*/ 42 w 207"/>
                  <a:gd name="T11" fmla="*/ 124 h 622"/>
                  <a:gd name="T12" fmla="*/ 40 w 207"/>
                  <a:gd name="T13" fmla="*/ 124 h 622"/>
                  <a:gd name="T14" fmla="*/ 41 w 207"/>
                  <a:gd name="T15" fmla="*/ 128 h 622"/>
                  <a:gd name="T16" fmla="*/ 42 w 207"/>
                  <a:gd name="T17" fmla="*/ 124 h 622"/>
                  <a:gd name="T18" fmla="*/ 40 w 207"/>
                  <a:gd name="T19" fmla="*/ 123 h 6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7" h="622">
                    <a:moveTo>
                      <a:pt x="195" y="599"/>
                    </a:moveTo>
                    <a:lnTo>
                      <a:pt x="207" y="599"/>
                    </a:lnTo>
                    <a:lnTo>
                      <a:pt x="11" y="0"/>
                    </a:lnTo>
                    <a:lnTo>
                      <a:pt x="0" y="5"/>
                    </a:lnTo>
                    <a:lnTo>
                      <a:pt x="195" y="603"/>
                    </a:lnTo>
                    <a:lnTo>
                      <a:pt x="207" y="603"/>
                    </a:lnTo>
                    <a:lnTo>
                      <a:pt x="195" y="603"/>
                    </a:lnTo>
                    <a:lnTo>
                      <a:pt x="202" y="622"/>
                    </a:lnTo>
                    <a:lnTo>
                      <a:pt x="207" y="603"/>
                    </a:lnTo>
                    <a:lnTo>
                      <a:pt x="195" y="5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81">
                <a:extLst>
                  <a:ext uri="{FF2B5EF4-FFF2-40B4-BE49-F238E27FC236}">
                    <a16:creationId xmlns:a16="http://schemas.microsoft.com/office/drawing/2014/main" id="{42D509D3-8499-4B24-AF11-5BF7520C5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515"/>
                <a:ext cx="119" cy="406"/>
              </a:xfrm>
              <a:custGeom>
                <a:avLst/>
                <a:gdLst>
                  <a:gd name="T0" fmla="*/ 34 w 180"/>
                  <a:gd name="T1" fmla="*/ 1 h 604"/>
                  <a:gd name="T2" fmla="*/ 32 w 180"/>
                  <a:gd name="T3" fmla="*/ 1 h 604"/>
                  <a:gd name="T4" fmla="*/ 0 w 180"/>
                  <a:gd name="T5" fmla="*/ 122 h 604"/>
                  <a:gd name="T6" fmla="*/ 2 w 180"/>
                  <a:gd name="T7" fmla="*/ 124 h 604"/>
                  <a:gd name="T8" fmla="*/ 34 w 180"/>
                  <a:gd name="T9" fmla="*/ 2 h 604"/>
                  <a:gd name="T10" fmla="*/ 33 w 180"/>
                  <a:gd name="T11" fmla="*/ 3 h 604"/>
                  <a:gd name="T12" fmla="*/ 34 w 180"/>
                  <a:gd name="T13" fmla="*/ 1 h 604"/>
                  <a:gd name="T14" fmla="*/ 32 w 180"/>
                  <a:gd name="T15" fmla="*/ 0 h 604"/>
                  <a:gd name="T16" fmla="*/ 32 w 180"/>
                  <a:gd name="T17" fmla="*/ 1 h 604"/>
                  <a:gd name="T18" fmla="*/ 34 w 180"/>
                  <a:gd name="T19" fmla="*/ 1 h 6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0" h="604">
                    <a:moveTo>
                      <a:pt x="176" y="1"/>
                    </a:moveTo>
                    <a:lnTo>
                      <a:pt x="168" y="6"/>
                    </a:lnTo>
                    <a:lnTo>
                      <a:pt x="0" y="600"/>
                    </a:lnTo>
                    <a:lnTo>
                      <a:pt x="12" y="604"/>
                    </a:lnTo>
                    <a:lnTo>
                      <a:pt x="180" y="11"/>
                    </a:lnTo>
                    <a:lnTo>
                      <a:pt x="172" y="15"/>
                    </a:lnTo>
                    <a:lnTo>
                      <a:pt x="176" y="1"/>
                    </a:lnTo>
                    <a:lnTo>
                      <a:pt x="169" y="0"/>
                    </a:lnTo>
                    <a:lnTo>
                      <a:pt x="168" y="6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82">
                <a:extLst>
                  <a:ext uri="{FF2B5EF4-FFF2-40B4-BE49-F238E27FC236}">
                    <a16:creationId xmlns:a16="http://schemas.microsoft.com/office/drawing/2014/main" id="{D7FA0B95-2891-40B8-8BBE-F75C820B69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1515"/>
                <a:ext cx="254" cy="70"/>
              </a:xfrm>
              <a:custGeom>
                <a:avLst/>
                <a:gdLst>
                  <a:gd name="T0" fmla="*/ 74 w 383"/>
                  <a:gd name="T1" fmla="*/ 20 h 104"/>
                  <a:gd name="T2" fmla="*/ 73 w 383"/>
                  <a:gd name="T3" fmla="*/ 19 h 104"/>
                  <a:gd name="T4" fmla="*/ 1 w 383"/>
                  <a:gd name="T5" fmla="*/ 0 h 104"/>
                  <a:gd name="T6" fmla="*/ 0 w 383"/>
                  <a:gd name="T7" fmla="*/ 3 h 104"/>
                  <a:gd name="T8" fmla="*/ 72 w 383"/>
                  <a:gd name="T9" fmla="*/ 22 h 104"/>
                  <a:gd name="T10" fmla="*/ 71 w 383"/>
                  <a:gd name="T11" fmla="*/ 20 h 104"/>
                  <a:gd name="T12" fmla="*/ 74 w 383"/>
                  <a:gd name="T13" fmla="*/ 20 h 104"/>
                  <a:gd name="T14" fmla="*/ 74 w 383"/>
                  <a:gd name="T15" fmla="*/ 19 h 104"/>
                  <a:gd name="T16" fmla="*/ 73 w 383"/>
                  <a:gd name="T17" fmla="*/ 19 h 104"/>
                  <a:gd name="T18" fmla="*/ 74 w 383"/>
                  <a:gd name="T19" fmla="*/ 20 h 10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3" h="104">
                    <a:moveTo>
                      <a:pt x="383" y="97"/>
                    </a:moveTo>
                    <a:lnTo>
                      <a:pt x="377" y="90"/>
                    </a:lnTo>
                    <a:lnTo>
                      <a:pt x="4" y="0"/>
                    </a:lnTo>
                    <a:lnTo>
                      <a:pt x="0" y="14"/>
                    </a:lnTo>
                    <a:lnTo>
                      <a:pt x="375" y="104"/>
                    </a:lnTo>
                    <a:lnTo>
                      <a:pt x="370" y="97"/>
                    </a:lnTo>
                    <a:lnTo>
                      <a:pt x="383" y="97"/>
                    </a:lnTo>
                    <a:lnTo>
                      <a:pt x="383" y="92"/>
                    </a:lnTo>
                    <a:lnTo>
                      <a:pt x="377" y="90"/>
                    </a:lnTo>
                    <a:lnTo>
                      <a:pt x="383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183">
                <a:extLst>
                  <a:ext uri="{FF2B5EF4-FFF2-40B4-BE49-F238E27FC236}">
                    <a16:creationId xmlns:a16="http://schemas.microsoft.com/office/drawing/2014/main" id="{C1643E84-7AEF-4679-815B-EA15A5A98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1581"/>
                <a:ext cx="62" cy="575"/>
              </a:xfrm>
              <a:custGeom>
                <a:avLst/>
                <a:gdLst>
                  <a:gd name="T0" fmla="*/ 3 w 94"/>
                  <a:gd name="T1" fmla="*/ 175 h 855"/>
                  <a:gd name="T2" fmla="*/ 3 w 94"/>
                  <a:gd name="T3" fmla="*/ 175 h 855"/>
                  <a:gd name="T4" fmla="*/ 18 w 94"/>
                  <a:gd name="T5" fmla="*/ 0 h 855"/>
                  <a:gd name="T6" fmla="*/ 15 w 94"/>
                  <a:gd name="T7" fmla="*/ 0 h 855"/>
                  <a:gd name="T8" fmla="*/ 0 w 94"/>
                  <a:gd name="T9" fmla="*/ 175 h 855"/>
                  <a:gd name="T10" fmla="*/ 0 w 94"/>
                  <a:gd name="T11" fmla="*/ 175 h 855"/>
                  <a:gd name="T12" fmla="*/ 0 w 94"/>
                  <a:gd name="T13" fmla="*/ 175 h 855"/>
                  <a:gd name="T14" fmla="*/ 0 w 94"/>
                  <a:gd name="T15" fmla="*/ 175 h 855"/>
                  <a:gd name="T16" fmla="*/ 0 w 94"/>
                  <a:gd name="T17" fmla="*/ 175 h 855"/>
                  <a:gd name="T18" fmla="*/ 3 w 94"/>
                  <a:gd name="T19" fmla="*/ 175 h 85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4" h="855">
                    <a:moveTo>
                      <a:pt x="14" y="853"/>
                    </a:moveTo>
                    <a:lnTo>
                      <a:pt x="14" y="855"/>
                    </a:lnTo>
                    <a:lnTo>
                      <a:pt x="94" y="0"/>
                    </a:lnTo>
                    <a:lnTo>
                      <a:pt x="81" y="0"/>
                    </a:lnTo>
                    <a:lnTo>
                      <a:pt x="0" y="854"/>
                    </a:lnTo>
                    <a:lnTo>
                      <a:pt x="0" y="855"/>
                    </a:lnTo>
                    <a:lnTo>
                      <a:pt x="0" y="854"/>
                    </a:lnTo>
                    <a:lnTo>
                      <a:pt x="0" y="855"/>
                    </a:lnTo>
                    <a:lnTo>
                      <a:pt x="14" y="8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184">
                <a:extLst>
                  <a:ext uri="{FF2B5EF4-FFF2-40B4-BE49-F238E27FC236}">
                    <a16:creationId xmlns:a16="http://schemas.microsoft.com/office/drawing/2014/main" id="{99E903D1-36AF-4FFF-9653-054BCFD701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32" y="2155"/>
                <a:ext cx="70" cy="523"/>
              </a:xfrm>
              <a:custGeom>
                <a:avLst/>
                <a:gdLst>
                  <a:gd name="T0" fmla="*/ 20 w 104"/>
                  <a:gd name="T1" fmla="*/ 160 h 776"/>
                  <a:gd name="T2" fmla="*/ 21 w 104"/>
                  <a:gd name="T3" fmla="*/ 158 h 776"/>
                  <a:gd name="T4" fmla="*/ 3 w 104"/>
                  <a:gd name="T5" fmla="*/ 0 h 776"/>
                  <a:gd name="T6" fmla="*/ 0 w 104"/>
                  <a:gd name="T7" fmla="*/ 1 h 776"/>
                  <a:gd name="T8" fmla="*/ 19 w 104"/>
                  <a:gd name="T9" fmla="*/ 159 h 776"/>
                  <a:gd name="T10" fmla="*/ 20 w 104"/>
                  <a:gd name="T11" fmla="*/ 157 h 776"/>
                  <a:gd name="T12" fmla="*/ 20 w 104"/>
                  <a:gd name="T13" fmla="*/ 160 h 776"/>
                  <a:gd name="T14" fmla="*/ 22 w 104"/>
                  <a:gd name="T15" fmla="*/ 160 h 776"/>
                  <a:gd name="T16" fmla="*/ 21 w 104"/>
                  <a:gd name="T17" fmla="*/ 158 h 776"/>
                  <a:gd name="T18" fmla="*/ 20 w 104"/>
                  <a:gd name="T19" fmla="*/ 160 h 77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4" h="776">
                    <a:moveTo>
                      <a:pt x="98" y="776"/>
                    </a:moveTo>
                    <a:lnTo>
                      <a:pt x="103" y="768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90" y="770"/>
                    </a:lnTo>
                    <a:lnTo>
                      <a:pt x="95" y="762"/>
                    </a:lnTo>
                    <a:lnTo>
                      <a:pt x="98" y="776"/>
                    </a:lnTo>
                    <a:lnTo>
                      <a:pt x="104" y="774"/>
                    </a:lnTo>
                    <a:lnTo>
                      <a:pt x="103" y="768"/>
                    </a:lnTo>
                    <a:lnTo>
                      <a:pt x="98" y="77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185">
                <a:extLst>
                  <a:ext uri="{FF2B5EF4-FFF2-40B4-BE49-F238E27FC236}">
                    <a16:creationId xmlns:a16="http://schemas.microsoft.com/office/drawing/2014/main" id="{B4CF3C36-DED1-4450-B7F3-A5ECF22EE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6" y="2670"/>
                <a:ext cx="302" cy="35"/>
              </a:xfrm>
              <a:custGeom>
                <a:avLst/>
                <a:gdLst>
                  <a:gd name="T0" fmla="*/ 1 w 451"/>
                  <a:gd name="T1" fmla="*/ 8 h 54"/>
                  <a:gd name="T2" fmla="*/ 6 w 451"/>
                  <a:gd name="T3" fmla="*/ 9 h 54"/>
                  <a:gd name="T4" fmla="*/ 11 w 451"/>
                  <a:gd name="T5" fmla="*/ 10 h 54"/>
                  <a:gd name="T6" fmla="*/ 18 w 451"/>
                  <a:gd name="T7" fmla="*/ 10 h 54"/>
                  <a:gd name="T8" fmla="*/ 25 w 451"/>
                  <a:gd name="T9" fmla="*/ 10 h 54"/>
                  <a:gd name="T10" fmla="*/ 32 w 451"/>
                  <a:gd name="T11" fmla="*/ 9 h 54"/>
                  <a:gd name="T12" fmla="*/ 40 w 451"/>
                  <a:gd name="T13" fmla="*/ 9 h 54"/>
                  <a:gd name="T14" fmla="*/ 47 w 451"/>
                  <a:gd name="T15" fmla="*/ 8 h 54"/>
                  <a:gd name="T16" fmla="*/ 54 w 451"/>
                  <a:gd name="T17" fmla="*/ 8 h 54"/>
                  <a:gd name="T18" fmla="*/ 62 w 451"/>
                  <a:gd name="T19" fmla="*/ 6 h 54"/>
                  <a:gd name="T20" fmla="*/ 68 w 451"/>
                  <a:gd name="T21" fmla="*/ 6 h 54"/>
                  <a:gd name="T22" fmla="*/ 74 w 451"/>
                  <a:gd name="T23" fmla="*/ 5 h 54"/>
                  <a:gd name="T24" fmla="*/ 80 w 451"/>
                  <a:gd name="T25" fmla="*/ 4 h 54"/>
                  <a:gd name="T26" fmla="*/ 84 w 451"/>
                  <a:gd name="T27" fmla="*/ 3 h 54"/>
                  <a:gd name="T28" fmla="*/ 88 w 451"/>
                  <a:gd name="T29" fmla="*/ 3 h 54"/>
                  <a:gd name="T30" fmla="*/ 90 w 451"/>
                  <a:gd name="T31" fmla="*/ 3 h 54"/>
                  <a:gd name="T32" fmla="*/ 90 w 451"/>
                  <a:gd name="T33" fmla="*/ 3 h 54"/>
                  <a:gd name="T34" fmla="*/ 90 w 451"/>
                  <a:gd name="T35" fmla="*/ 0 h 54"/>
                  <a:gd name="T36" fmla="*/ 89 w 451"/>
                  <a:gd name="T37" fmla="*/ 1 h 54"/>
                  <a:gd name="T38" fmla="*/ 86 w 451"/>
                  <a:gd name="T39" fmla="*/ 1 h 54"/>
                  <a:gd name="T40" fmla="*/ 82 w 451"/>
                  <a:gd name="T41" fmla="*/ 1 h 54"/>
                  <a:gd name="T42" fmla="*/ 77 w 451"/>
                  <a:gd name="T43" fmla="*/ 2 h 54"/>
                  <a:gd name="T44" fmla="*/ 71 w 451"/>
                  <a:gd name="T45" fmla="*/ 3 h 54"/>
                  <a:gd name="T46" fmla="*/ 64 w 451"/>
                  <a:gd name="T47" fmla="*/ 4 h 54"/>
                  <a:gd name="T48" fmla="*/ 58 w 451"/>
                  <a:gd name="T49" fmla="*/ 5 h 54"/>
                  <a:gd name="T50" fmla="*/ 50 w 451"/>
                  <a:gd name="T51" fmla="*/ 5 h 54"/>
                  <a:gd name="T52" fmla="*/ 43 w 451"/>
                  <a:gd name="T53" fmla="*/ 6 h 54"/>
                  <a:gd name="T54" fmla="*/ 36 w 451"/>
                  <a:gd name="T55" fmla="*/ 6 h 54"/>
                  <a:gd name="T56" fmla="*/ 28 w 451"/>
                  <a:gd name="T57" fmla="*/ 8 h 54"/>
                  <a:gd name="T58" fmla="*/ 21 w 451"/>
                  <a:gd name="T59" fmla="*/ 8 h 54"/>
                  <a:gd name="T60" fmla="*/ 14 w 451"/>
                  <a:gd name="T61" fmla="*/ 8 h 54"/>
                  <a:gd name="T62" fmla="*/ 9 w 451"/>
                  <a:gd name="T63" fmla="*/ 6 h 54"/>
                  <a:gd name="T64" fmla="*/ 3 w 451"/>
                  <a:gd name="T65" fmla="*/ 6 h 54"/>
                  <a:gd name="T66" fmla="*/ 2 w 451"/>
                  <a:gd name="T67" fmla="*/ 6 h 54"/>
                  <a:gd name="T68" fmla="*/ 1 w 451"/>
                  <a:gd name="T69" fmla="*/ 8 h 54"/>
                  <a:gd name="T70" fmla="*/ 0 w 451"/>
                  <a:gd name="T71" fmla="*/ 8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51" h="54">
                    <a:moveTo>
                      <a:pt x="0" y="42"/>
                    </a:moveTo>
                    <a:lnTo>
                      <a:pt x="4" y="46"/>
                    </a:lnTo>
                    <a:lnTo>
                      <a:pt x="16" y="50"/>
                    </a:lnTo>
                    <a:lnTo>
                      <a:pt x="28" y="51"/>
                    </a:lnTo>
                    <a:lnTo>
                      <a:pt x="42" y="53"/>
                    </a:lnTo>
                    <a:lnTo>
                      <a:pt x="57" y="54"/>
                    </a:lnTo>
                    <a:lnTo>
                      <a:pt x="72" y="54"/>
                    </a:lnTo>
                    <a:lnTo>
                      <a:pt x="88" y="54"/>
                    </a:lnTo>
                    <a:lnTo>
                      <a:pt x="106" y="54"/>
                    </a:lnTo>
                    <a:lnTo>
                      <a:pt x="123" y="54"/>
                    </a:lnTo>
                    <a:lnTo>
                      <a:pt x="141" y="53"/>
                    </a:lnTo>
                    <a:lnTo>
                      <a:pt x="160" y="52"/>
                    </a:lnTo>
                    <a:lnTo>
                      <a:pt x="178" y="51"/>
                    </a:lnTo>
                    <a:lnTo>
                      <a:pt x="197" y="50"/>
                    </a:lnTo>
                    <a:lnTo>
                      <a:pt x="215" y="47"/>
                    </a:lnTo>
                    <a:lnTo>
                      <a:pt x="234" y="46"/>
                    </a:lnTo>
                    <a:lnTo>
                      <a:pt x="253" y="44"/>
                    </a:lnTo>
                    <a:lnTo>
                      <a:pt x="270" y="42"/>
                    </a:lnTo>
                    <a:lnTo>
                      <a:pt x="289" y="39"/>
                    </a:lnTo>
                    <a:lnTo>
                      <a:pt x="306" y="37"/>
                    </a:lnTo>
                    <a:lnTo>
                      <a:pt x="323" y="35"/>
                    </a:lnTo>
                    <a:lnTo>
                      <a:pt x="340" y="32"/>
                    </a:lnTo>
                    <a:lnTo>
                      <a:pt x="356" y="30"/>
                    </a:lnTo>
                    <a:lnTo>
                      <a:pt x="371" y="28"/>
                    </a:lnTo>
                    <a:lnTo>
                      <a:pt x="384" y="26"/>
                    </a:lnTo>
                    <a:lnTo>
                      <a:pt x="397" y="23"/>
                    </a:lnTo>
                    <a:lnTo>
                      <a:pt x="409" y="21"/>
                    </a:lnTo>
                    <a:lnTo>
                      <a:pt x="419" y="19"/>
                    </a:lnTo>
                    <a:lnTo>
                      <a:pt x="428" y="17"/>
                    </a:lnTo>
                    <a:lnTo>
                      <a:pt x="436" y="16"/>
                    </a:lnTo>
                    <a:lnTo>
                      <a:pt x="442" y="15"/>
                    </a:lnTo>
                    <a:lnTo>
                      <a:pt x="448" y="14"/>
                    </a:lnTo>
                    <a:lnTo>
                      <a:pt x="450" y="14"/>
                    </a:lnTo>
                    <a:lnTo>
                      <a:pt x="451" y="14"/>
                    </a:lnTo>
                    <a:lnTo>
                      <a:pt x="448" y="0"/>
                    </a:lnTo>
                    <a:lnTo>
                      <a:pt x="444" y="1"/>
                    </a:lnTo>
                    <a:lnTo>
                      <a:pt x="441" y="3"/>
                    </a:lnTo>
                    <a:lnTo>
                      <a:pt x="434" y="4"/>
                    </a:lnTo>
                    <a:lnTo>
                      <a:pt x="427" y="5"/>
                    </a:lnTo>
                    <a:lnTo>
                      <a:pt x="418" y="6"/>
                    </a:lnTo>
                    <a:lnTo>
                      <a:pt x="406" y="8"/>
                    </a:lnTo>
                    <a:lnTo>
                      <a:pt x="395" y="9"/>
                    </a:lnTo>
                    <a:lnTo>
                      <a:pt x="382" y="12"/>
                    </a:lnTo>
                    <a:lnTo>
                      <a:pt x="368" y="14"/>
                    </a:lnTo>
                    <a:lnTo>
                      <a:pt x="353" y="16"/>
                    </a:lnTo>
                    <a:lnTo>
                      <a:pt x="338" y="19"/>
                    </a:lnTo>
                    <a:lnTo>
                      <a:pt x="321" y="21"/>
                    </a:lnTo>
                    <a:lnTo>
                      <a:pt x="305" y="23"/>
                    </a:lnTo>
                    <a:lnTo>
                      <a:pt x="287" y="26"/>
                    </a:lnTo>
                    <a:lnTo>
                      <a:pt x="269" y="28"/>
                    </a:lnTo>
                    <a:lnTo>
                      <a:pt x="251" y="30"/>
                    </a:lnTo>
                    <a:lnTo>
                      <a:pt x="232" y="32"/>
                    </a:lnTo>
                    <a:lnTo>
                      <a:pt x="214" y="35"/>
                    </a:lnTo>
                    <a:lnTo>
                      <a:pt x="196" y="37"/>
                    </a:lnTo>
                    <a:lnTo>
                      <a:pt x="177" y="38"/>
                    </a:lnTo>
                    <a:lnTo>
                      <a:pt x="159" y="39"/>
                    </a:lnTo>
                    <a:lnTo>
                      <a:pt x="140" y="41"/>
                    </a:lnTo>
                    <a:lnTo>
                      <a:pt x="123" y="42"/>
                    </a:lnTo>
                    <a:lnTo>
                      <a:pt x="106" y="42"/>
                    </a:lnTo>
                    <a:lnTo>
                      <a:pt x="88" y="42"/>
                    </a:lnTo>
                    <a:lnTo>
                      <a:pt x="72" y="42"/>
                    </a:lnTo>
                    <a:lnTo>
                      <a:pt x="58" y="42"/>
                    </a:lnTo>
                    <a:lnTo>
                      <a:pt x="43" y="39"/>
                    </a:lnTo>
                    <a:lnTo>
                      <a:pt x="31" y="38"/>
                    </a:lnTo>
                    <a:lnTo>
                      <a:pt x="18" y="37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0" y="42"/>
                    </a:lnTo>
                    <a:lnTo>
                      <a:pt x="1" y="46"/>
                    </a:lnTo>
                    <a:lnTo>
                      <a:pt x="4" y="46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186">
                <a:extLst>
                  <a:ext uri="{FF2B5EF4-FFF2-40B4-BE49-F238E27FC236}">
                    <a16:creationId xmlns:a16="http://schemas.microsoft.com/office/drawing/2014/main" id="{7F17F790-90A1-48D0-9B0D-D2D98AB14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46" y="2533"/>
                <a:ext cx="59" cy="164"/>
              </a:xfrm>
              <a:custGeom>
                <a:avLst/>
                <a:gdLst>
                  <a:gd name="T0" fmla="*/ 3 w 87"/>
                  <a:gd name="T1" fmla="*/ 5 h 243"/>
                  <a:gd name="T2" fmla="*/ 1 w 87"/>
                  <a:gd name="T3" fmla="*/ 5 h 243"/>
                  <a:gd name="T4" fmla="*/ 16 w 87"/>
                  <a:gd name="T5" fmla="*/ 51 h 243"/>
                  <a:gd name="T6" fmla="*/ 18 w 87"/>
                  <a:gd name="T7" fmla="*/ 50 h 243"/>
                  <a:gd name="T8" fmla="*/ 2 w 87"/>
                  <a:gd name="T9" fmla="*/ 5 h 243"/>
                  <a:gd name="T10" fmla="*/ 0 w 87"/>
                  <a:gd name="T11" fmla="*/ 5 h 243"/>
                  <a:gd name="T12" fmla="*/ 2 w 87"/>
                  <a:gd name="T13" fmla="*/ 5 h 243"/>
                  <a:gd name="T14" fmla="*/ 1 w 87"/>
                  <a:gd name="T15" fmla="*/ 0 h 243"/>
                  <a:gd name="T16" fmla="*/ 0 w 87"/>
                  <a:gd name="T17" fmla="*/ 5 h 243"/>
                  <a:gd name="T18" fmla="*/ 3 w 87"/>
                  <a:gd name="T19" fmla="*/ 5 h 24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243">
                    <a:moveTo>
                      <a:pt x="14" y="26"/>
                    </a:moveTo>
                    <a:lnTo>
                      <a:pt x="1" y="26"/>
                    </a:lnTo>
                    <a:lnTo>
                      <a:pt x="75" y="243"/>
                    </a:lnTo>
                    <a:lnTo>
                      <a:pt x="87" y="239"/>
                    </a:lnTo>
                    <a:lnTo>
                      <a:pt x="12" y="23"/>
                    </a:lnTo>
                    <a:lnTo>
                      <a:pt x="0" y="23"/>
                    </a:lnTo>
                    <a:lnTo>
                      <a:pt x="12" y="23"/>
                    </a:lnTo>
                    <a:lnTo>
                      <a:pt x="4" y="0"/>
                    </a:lnTo>
                    <a:lnTo>
                      <a:pt x="0" y="23"/>
                    </a:lnTo>
                    <a:lnTo>
                      <a:pt x="1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187">
                <a:extLst>
                  <a:ext uri="{FF2B5EF4-FFF2-40B4-BE49-F238E27FC236}">
                    <a16:creationId xmlns:a16="http://schemas.microsoft.com/office/drawing/2014/main" id="{AE53C3C4-2136-4319-B37A-6AAF6404C4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0" y="2549"/>
                <a:ext cx="36" cy="155"/>
              </a:xfrm>
              <a:custGeom>
                <a:avLst/>
                <a:gdLst>
                  <a:gd name="T0" fmla="*/ 1 w 56"/>
                  <a:gd name="T1" fmla="*/ 47 h 230"/>
                  <a:gd name="T2" fmla="*/ 2 w 56"/>
                  <a:gd name="T3" fmla="*/ 47 h 230"/>
                  <a:gd name="T4" fmla="*/ 10 w 56"/>
                  <a:gd name="T5" fmla="*/ 1 h 230"/>
                  <a:gd name="T6" fmla="*/ 7 w 56"/>
                  <a:gd name="T7" fmla="*/ 0 h 230"/>
                  <a:gd name="T8" fmla="*/ 0 w 56"/>
                  <a:gd name="T9" fmla="*/ 46 h 230"/>
                  <a:gd name="T10" fmla="*/ 1 w 56"/>
                  <a:gd name="T11" fmla="*/ 44 h 230"/>
                  <a:gd name="T12" fmla="*/ 1 w 56"/>
                  <a:gd name="T13" fmla="*/ 47 h 230"/>
                  <a:gd name="T14" fmla="*/ 2 w 56"/>
                  <a:gd name="T15" fmla="*/ 47 h 230"/>
                  <a:gd name="T16" fmla="*/ 2 w 56"/>
                  <a:gd name="T17" fmla="*/ 47 h 230"/>
                  <a:gd name="T18" fmla="*/ 1 w 56"/>
                  <a:gd name="T19" fmla="*/ 47 h 2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" h="230">
                    <a:moveTo>
                      <a:pt x="7" y="230"/>
                    </a:moveTo>
                    <a:lnTo>
                      <a:pt x="13" y="225"/>
                    </a:lnTo>
                    <a:lnTo>
                      <a:pt x="56" y="3"/>
                    </a:lnTo>
                    <a:lnTo>
                      <a:pt x="42" y="0"/>
                    </a:lnTo>
                    <a:lnTo>
                      <a:pt x="0" y="222"/>
                    </a:lnTo>
                    <a:lnTo>
                      <a:pt x="6" y="217"/>
                    </a:lnTo>
                    <a:lnTo>
                      <a:pt x="7" y="230"/>
                    </a:lnTo>
                    <a:lnTo>
                      <a:pt x="12" y="230"/>
                    </a:lnTo>
                    <a:lnTo>
                      <a:pt x="13" y="225"/>
                    </a:lnTo>
                    <a:lnTo>
                      <a:pt x="7" y="2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188">
                <a:extLst>
                  <a:ext uri="{FF2B5EF4-FFF2-40B4-BE49-F238E27FC236}">
                    <a16:creationId xmlns:a16="http://schemas.microsoft.com/office/drawing/2014/main" id="{87B1C44A-A311-4A71-9902-4D3F36905F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2" y="2671"/>
                <a:ext cx="321" cy="34"/>
              </a:xfrm>
              <a:custGeom>
                <a:avLst/>
                <a:gdLst>
                  <a:gd name="T0" fmla="*/ 1 w 484"/>
                  <a:gd name="T1" fmla="*/ 2 h 51"/>
                  <a:gd name="T2" fmla="*/ 1 w 484"/>
                  <a:gd name="T3" fmla="*/ 3 h 51"/>
                  <a:gd name="T4" fmla="*/ 3 w 484"/>
                  <a:gd name="T5" fmla="*/ 3 h 51"/>
                  <a:gd name="T6" fmla="*/ 6 w 484"/>
                  <a:gd name="T7" fmla="*/ 3 h 51"/>
                  <a:gd name="T8" fmla="*/ 9 w 484"/>
                  <a:gd name="T9" fmla="*/ 4 h 51"/>
                  <a:gd name="T10" fmla="*/ 14 w 484"/>
                  <a:gd name="T11" fmla="*/ 5 h 51"/>
                  <a:gd name="T12" fmla="*/ 19 w 484"/>
                  <a:gd name="T13" fmla="*/ 5 h 51"/>
                  <a:gd name="T14" fmla="*/ 24 w 484"/>
                  <a:gd name="T15" fmla="*/ 6 h 51"/>
                  <a:gd name="T16" fmla="*/ 31 w 484"/>
                  <a:gd name="T17" fmla="*/ 7 h 51"/>
                  <a:gd name="T18" fmla="*/ 37 w 484"/>
                  <a:gd name="T19" fmla="*/ 8 h 51"/>
                  <a:gd name="T20" fmla="*/ 44 w 484"/>
                  <a:gd name="T21" fmla="*/ 9 h 51"/>
                  <a:gd name="T22" fmla="*/ 52 w 484"/>
                  <a:gd name="T23" fmla="*/ 9 h 51"/>
                  <a:gd name="T24" fmla="*/ 60 w 484"/>
                  <a:gd name="T25" fmla="*/ 10 h 51"/>
                  <a:gd name="T26" fmla="*/ 68 w 484"/>
                  <a:gd name="T27" fmla="*/ 10 h 51"/>
                  <a:gd name="T28" fmla="*/ 76 w 484"/>
                  <a:gd name="T29" fmla="*/ 10 h 51"/>
                  <a:gd name="T30" fmla="*/ 85 w 484"/>
                  <a:gd name="T31" fmla="*/ 10 h 51"/>
                  <a:gd name="T32" fmla="*/ 94 w 484"/>
                  <a:gd name="T33" fmla="*/ 10 h 51"/>
                  <a:gd name="T34" fmla="*/ 90 w 484"/>
                  <a:gd name="T35" fmla="*/ 7 h 51"/>
                  <a:gd name="T36" fmla="*/ 81 w 484"/>
                  <a:gd name="T37" fmla="*/ 7 h 51"/>
                  <a:gd name="T38" fmla="*/ 72 w 484"/>
                  <a:gd name="T39" fmla="*/ 7 h 51"/>
                  <a:gd name="T40" fmla="*/ 64 w 484"/>
                  <a:gd name="T41" fmla="*/ 7 h 51"/>
                  <a:gd name="T42" fmla="*/ 56 w 484"/>
                  <a:gd name="T43" fmla="*/ 7 h 51"/>
                  <a:gd name="T44" fmla="*/ 48 w 484"/>
                  <a:gd name="T45" fmla="*/ 7 h 51"/>
                  <a:gd name="T46" fmla="*/ 41 w 484"/>
                  <a:gd name="T47" fmla="*/ 6 h 51"/>
                  <a:gd name="T48" fmla="*/ 34 w 484"/>
                  <a:gd name="T49" fmla="*/ 5 h 51"/>
                  <a:gd name="T50" fmla="*/ 28 w 484"/>
                  <a:gd name="T51" fmla="*/ 4 h 51"/>
                  <a:gd name="T52" fmla="*/ 21 w 484"/>
                  <a:gd name="T53" fmla="*/ 3 h 51"/>
                  <a:gd name="T54" fmla="*/ 17 w 484"/>
                  <a:gd name="T55" fmla="*/ 3 h 51"/>
                  <a:gd name="T56" fmla="*/ 12 w 484"/>
                  <a:gd name="T57" fmla="*/ 2 h 51"/>
                  <a:gd name="T58" fmla="*/ 9 w 484"/>
                  <a:gd name="T59" fmla="*/ 1 h 51"/>
                  <a:gd name="T60" fmla="*/ 5 w 484"/>
                  <a:gd name="T61" fmla="*/ 1 h 51"/>
                  <a:gd name="T62" fmla="*/ 3 w 484"/>
                  <a:gd name="T63" fmla="*/ 1 h 51"/>
                  <a:gd name="T64" fmla="*/ 2 w 484"/>
                  <a:gd name="T65" fmla="*/ 0 h 51"/>
                  <a:gd name="T66" fmla="*/ 3 w 484"/>
                  <a:gd name="T67" fmla="*/ 1 h 51"/>
                  <a:gd name="T68" fmla="*/ 0 w 484"/>
                  <a:gd name="T69" fmla="*/ 2 h 51"/>
                  <a:gd name="T70" fmla="*/ 1 w 484"/>
                  <a:gd name="T71" fmla="*/ 1 h 5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484" h="51">
                    <a:moveTo>
                      <a:pt x="1" y="5"/>
                    </a:moveTo>
                    <a:lnTo>
                      <a:pt x="6" y="12"/>
                    </a:lnTo>
                    <a:lnTo>
                      <a:pt x="7" y="12"/>
                    </a:lnTo>
                    <a:lnTo>
                      <a:pt x="8" y="13"/>
                    </a:lnTo>
                    <a:lnTo>
                      <a:pt x="12" y="13"/>
                    </a:lnTo>
                    <a:lnTo>
                      <a:pt x="18" y="14"/>
                    </a:lnTo>
                    <a:lnTo>
                      <a:pt x="23" y="16"/>
                    </a:lnTo>
                    <a:lnTo>
                      <a:pt x="30" y="17"/>
                    </a:lnTo>
                    <a:lnTo>
                      <a:pt x="38" y="18"/>
                    </a:lnTo>
                    <a:lnTo>
                      <a:pt x="47" y="20"/>
                    </a:lnTo>
                    <a:lnTo>
                      <a:pt x="59" y="23"/>
                    </a:lnTo>
                    <a:lnTo>
                      <a:pt x="71" y="24"/>
                    </a:lnTo>
                    <a:lnTo>
                      <a:pt x="83" y="26"/>
                    </a:lnTo>
                    <a:lnTo>
                      <a:pt x="96" y="27"/>
                    </a:lnTo>
                    <a:lnTo>
                      <a:pt x="110" y="29"/>
                    </a:lnTo>
                    <a:lnTo>
                      <a:pt x="125" y="32"/>
                    </a:lnTo>
                    <a:lnTo>
                      <a:pt x="141" y="34"/>
                    </a:lnTo>
                    <a:lnTo>
                      <a:pt x="157" y="36"/>
                    </a:lnTo>
                    <a:lnTo>
                      <a:pt x="175" y="39"/>
                    </a:lnTo>
                    <a:lnTo>
                      <a:pt x="193" y="40"/>
                    </a:lnTo>
                    <a:lnTo>
                      <a:pt x="210" y="42"/>
                    </a:lnTo>
                    <a:lnTo>
                      <a:pt x="228" y="43"/>
                    </a:lnTo>
                    <a:lnTo>
                      <a:pt x="249" y="46"/>
                    </a:lnTo>
                    <a:lnTo>
                      <a:pt x="269" y="47"/>
                    </a:lnTo>
                    <a:lnTo>
                      <a:pt x="288" y="48"/>
                    </a:lnTo>
                    <a:lnTo>
                      <a:pt x="309" y="50"/>
                    </a:lnTo>
                    <a:lnTo>
                      <a:pt x="331" y="50"/>
                    </a:lnTo>
                    <a:lnTo>
                      <a:pt x="353" y="51"/>
                    </a:lnTo>
                    <a:lnTo>
                      <a:pt x="374" y="51"/>
                    </a:lnTo>
                    <a:lnTo>
                      <a:pt x="395" y="51"/>
                    </a:lnTo>
                    <a:lnTo>
                      <a:pt x="417" y="51"/>
                    </a:lnTo>
                    <a:lnTo>
                      <a:pt x="439" y="51"/>
                    </a:lnTo>
                    <a:lnTo>
                      <a:pt x="461" y="50"/>
                    </a:lnTo>
                    <a:lnTo>
                      <a:pt x="484" y="49"/>
                    </a:lnTo>
                    <a:lnTo>
                      <a:pt x="483" y="36"/>
                    </a:lnTo>
                    <a:lnTo>
                      <a:pt x="461" y="38"/>
                    </a:lnTo>
                    <a:lnTo>
                      <a:pt x="439" y="39"/>
                    </a:lnTo>
                    <a:lnTo>
                      <a:pt x="417" y="39"/>
                    </a:lnTo>
                    <a:lnTo>
                      <a:pt x="395" y="39"/>
                    </a:lnTo>
                    <a:lnTo>
                      <a:pt x="374" y="39"/>
                    </a:lnTo>
                    <a:lnTo>
                      <a:pt x="353" y="39"/>
                    </a:lnTo>
                    <a:lnTo>
                      <a:pt x="331" y="38"/>
                    </a:lnTo>
                    <a:lnTo>
                      <a:pt x="310" y="36"/>
                    </a:lnTo>
                    <a:lnTo>
                      <a:pt x="289" y="35"/>
                    </a:lnTo>
                    <a:lnTo>
                      <a:pt x="270" y="34"/>
                    </a:lnTo>
                    <a:lnTo>
                      <a:pt x="249" y="33"/>
                    </a:lnTo>
                    <a:lnTo>
                      <a:pt x="230" y="31"/>
                    </a:lnTo>
                    <a:lnTo>
                      <a:pt x="211" y="29"/>
                    </a:lnTo>
                    <a:lnTo>
                      <a:pt x="194" y="27"/>
                    </a:lnTo>
                    <a:lnTo>
                      <a:pt x="175" y="25"/>
                    </a:lnTo>
                    <a:lnTo>
                      <a:pt x="159" y="24"/>
                    </a:lnTo>
                    <a:lnTo>
                      <a:pt x="143" y="21"/>
                    </a:lnTo>
                    <a:lnTo>
                      <a:pt x="127" y="19"/>
                    </a:lnTo>
                    <a:lnTo>
                      <a:pt x="112" y="17"/>
                    </a:lnTo>
                    <a:lnTo>
                      <a:pt x="98" y="14"/>
                    </a:lnTo>
                    <a:lnTo>
                      <a:pt x="84" y="13"/>
                    </a:lnTo>
                    <a:lnTo>
                      <a:pt x="72" y="11"/>
                    </a:lnTo>
                    <a:lnTo>
                      <a:pt x="60" y="9"/>
                    </a:lnTo>
                    <a:lnTo>
                      <a:pt x="51" y="8"/>
                    </a:lnTo>
                    <a:lnTo>
                      <a:pt x="42" y="5"/>
                    </a:lnTo>
                    <a:lnTo>
                      <a:pt x="33" y="4"/>
                    </a:lnTo>
                    <a:lnTo>
                      <a:pt x="26" y="3"/>
                    </a:lnTo>
                    <a:lnTo>
                      <a:pt x="20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9" y="0"/>
                    </a:lnTo>
                    <a:lnTo>
                      <a:pt x="14" y="6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6" y="12"/>
                    </a:ln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189">
                <a:extLst>
                  <a:ext uri="{FF2B5EF4-FFF2-40B4-BE49-F238E27FC236}">
                    <a16:creationId xmlns:a16="http://schemas.microsoft.com/office/drawing/2014/main" id="{BA77E6D6-418B-469B-A0FE-E666B7723D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03" y="2245"/>
                <a:ext cx="57" cy="431"/>
              </a:xfrm>
              <a:custGeom>
                <a:avLst/>
                <a:gdLst>
                  <a:gd name="T0" fmla="*/ 13 w 87"/>
                  <a:gd name="T1" fmla="*/ 1 h 639"/>
                  <a:gd name="T2" fmla="*/ 13 w 87"/>
                  <a:gd name="T3" fmla="*/ 0 h 639"/>
                  <a:gd name="T4" fmla="*/ 0 w 87"/>
                  <a:gd name="T5" fmla="*/ 132 h 639"/>
                  <a:gd name="T6" fmla="*/ 3 w 87"/>
                  <a:gd name="T7" fmla="*/ 132 h 639"/>
                  <a:gd name="T8" fmla="*/ 16 w 87"/>
                  <a:gd name="T9" fmla="*/ 1 h 639"/>
                  <a:gd name="T10" fmla="*/ 16 w 87"/>
                  <a:gd name="T11" fmla="*/ 0 h 639"/>
                  <a:gd name="T12" fmla="*/ 16 w 87"/>
                  <a:gd name="T13" fmla="*/ 1 h 639"/>
                  <a:gd name="T14" fmla="*/ 16 w 87"/>
                  <a:gd name="T15" fmla="*/ 1 h 639"/>
                  <a:gd name="T16" fmla="*/ 16 w 87"/>
                  <a:gd name="T17" fmla="*/ 0 h 639"/>
                  <a:gd name="T18" fmla="*/ 13 w 87"/>
                  <a:gd name="T19" fmla="*/ 1 h 6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87" h="639">
                    <a:moveTo>
                      <a:pt x="74" y="1"/>
                    </a:moveTo>
                    <a:lnTo>
                      <a:pt x="74" y="0"/>
                    </a:lnTo>
                    <a:lnTo>
                      <a:pt x="0" y="638"/>
                    </a:lnTo>
                    <a:lnTo>
                      <a:pt x="13" y="639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7" y="0"/>
                    </a:lnTo>
                    <a:lnTo>
                      <a:pt x="74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190">
                <a:extLst>
                  <a:ext uri="{FF2B5EF4-FFF2-40B4-BE49-F238E27FC236}">
                    <a16:creationId xmlns:a16="http://schemas.microsoft.com/office/drawing/2014/main" id="{18088486-B924-44E8-B707-EA7B50F0C0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0" y="1599"/>
                <a:ext cx="100" cy="647"/>
              </a:xfrm>
              <a:custGeom>
                <a:avLst/>
                <a:gdLst>
                  <a:gd name="T0" fmla="*/ 1 w 150"/>
                  <a:gd name="T1" fmla="*/ 0 h 958"/>
                  <a:gd name="T2" fmla="*/ 0 w 150"/>
                  <a:gd name="T3" fmla="*/ 1 h 958"/>
                  <a:gd name="T4" fmla="*/ 27 w 150"/>
                  <a:gd name="T5" fmla="*/ 199 h 958"/>
                  <a:gd name="T6" fmla="*/ 30 w 150"/>
                  <a:gd name="T7" fmla="*/ 199 h 958"/>
                  <a:gd name="T8" fmla="*/ 3 w 150"/>
                  <a:gd name="T9" fmla="*/ 1 h 958"/>
                  <a:gd name="T10" fmla="*/ 2 w 150"/>
                  <a:gd name="T11" fmla="*/ 2 h 958"/>
                  <a:gd name="T12" fmla="*/ 1 w 150"/>
                  <a:gd name="T13" fmla="*/ 0 h 958"/>
                  <a:gd name="T14" fmla="*/ 0 w 150"/>
                  <a:gd name="T15" fmla="*/ 1 h 958"/>
                  <a:gd name="T16" fmla="*/ 0 w 150"/>
                  <a:gd name="T17" fmla="*/ 1 h 958"/>
                  <a:gd name="T18" fmla="*/ 1 w 150"/>
                  <a:gd name="T19" fmla="*/ 0 h 9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50" h="958">
                    <a:moveTo>
                      <a:pt x="5" y="0"/>
                    </a:moveTo>
                    <a:lnTo>
                      <a:pt x="0" y="7"/>
                    </a:lnTo>
                    <a:lnTo>
                      <a:pt x="137" y="958"/>
                    </a:lnTo>
                    <a:lnTo>
                      <a:pt x="150" y="957"/>
                    </a:lnTo>
                    <a:lnTo>
                      <a:pt x="14" y="5"/>
                    </a:lnTo>
                    <a:lnTo>
                      <a:pt x="9" y="12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0" y="7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191">
                <a:extLst>
                  <a:ext uri="{FF2B5EF4-FFF2-40B4-BE49-F238E27FC236}">
                    <a16:creationId xmlns:a16="http://schemas.microsoft.com/office/drawing/2014/main" id="{C7DA7128-9F4C-45C3-935D-6A878AA4C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62" y="1511"/>
                <a:ext cx="241" cy="98"/>
              </a:xfrm>
              <a:custGeom>
                <a:avLst/>
                <a:gdLst>
                  <a:gd name="T0" fmla="*/ 73 w 359"/>
                  <a:gd name="T1" fmla="*/ 1 h 142"/>
                  <a:gd name="T2" fmla="*/ 71 w 359"/>
                  <a:gd name="T3" fmla="*/ 1 h 142"/>
                  <a:gd name="T4" fmla="*/ 0 w 359"/>
                  <a:gd name="T5" fmla="*/ 30 h 142"/>
                  <a:gd name="T6" fmla="*/ 1 w 359"/>
                  <a:gd name="T7" fmla="*/ 32 h 142"/>
                  <a:gd name="T8" fmla="*/ 72 w 359"/>
                  <a:gd name="T9" fmla="*/ 3 h 142"/>
                  <a:gd name="T10" fmla="*/ 70 w 359"/>
                  <a:gd name="T11" fmla="*/ 2 h 142"/>
                  <a:gd name="T12" fmla="*/ 73 w 359"/>
                  <a:gd name="T13" fmla="*/ 1 h 142"/>
                  <a:gd name="T14" fmla="*/ 73 w 359"/>
                  <a:gd name="T15" fmla="*/ 0 h 142"/>
                  <a:gd name="T16" fmla="*/ 71 w 359"/>
                  <a:gd name="T17" fmla="*/ 1 h 142"/>
                  <a:gd name="T18" fmla="*/ 73 w 359"/>
                  <a:gd name="T19" fmla="*/ 1 h 14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59" h="142">
                    <a:moveTo>
                      <a:pt x="359" y="5"/>
                    </a:moveTo>
                    <a:lnTo>
                      <a:pt x="351" y="2"/>
                    </a:lnTo>
                    <a:lnTo>
                      <a:pt x="0" y="130"/>
                    </a:lnTo>
                    <a:lnTo>
                      <a:pt x="4" y="142"/>
                    </a:lnTo>
                    <a:lnTo>
                      <a:pt x="356" y="13"/>
                    </a:lnTo>
                    <a:lnTo>
                      <a:pt x="348" y="10"/>
                    </a:lnTo>
                    <a:lnTo>
                      <a:pt x="359" y="5"/>
                    </a:lnTo>
                    <a:lnTo>
                      <a:pt x="357" y="0"/>
                    </a:lnTo>
                    <a:lnTo>
                      <a:pt x="351" y="2"/>
                    </a:lnTo>
                    <a:lnTo>
                      <a:pt x="35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192">
                <a:extLst>
                  <a:ext uri="{FF2B5EF4-FFF2-40B4-BE49-F238E27FC236}">
                    <a16:creationId xmlns:a16="http://schemas.microsoft.com/office/drawing/2014/main" id="{BAAAD85B-AC98-4153-B0E4-8443BC5B4B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" y="1412"/>
                <a:ext cx="287" cy="392"/>
              </a:xfrm>
              <a:custGeom>
                <a:avLst/>
                <a:gdLst>
                  <a:gd name="T0" fmla="*/ 0 w 429"/>
                  <a:gd name="T1" fmla="*/ 23 h 581"/>
                  <a:gd name="T2" fmla="*/ 62 w 429"/>
                  <a:gd name="T3" fmla="*/ 0 h 581"/>
                  <a:gd name="T4" fmla="*/ 86 w 429"/>
                  <a:gd name="T5" fmla="*/ 94 h 581"/>
                  <a:gd name="T6" fmla="*/ 26 w 429"/>
                  <a:gd name="T7" fmla="*/ 120 h 581"/>
                  <a:gd name="T8" fmla="*/ 0 w 429"/>
                  <a:gd name="T9" fmla="*/ 23 h 5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29" h="581">
                    <a:moveTo>
                      <a:pt x="0" y="112"/>
                    </a:moveTo>
                    <a:lnTo>
                      <a:pt x="306" y="0"/>
                    </a:lnTo>
                    <a:lnTo>
                      <a:pt x="429" y="458"/>
                    </a:lnTo>
                    <a:lnTo>
                      <a:pt x="131" y="581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00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193">
                <a:extLst>
                  <a:ext uri="{FF2B5EF4-FFF2-40B4-BE49-F238E27FC236}">
                    <a16:creationId xmlns:a16="http://schemas.microsoft.com/office/drawing/2014/main" id="{F840BA21-DE8B-4F93-8E65-6F8EE5424A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5" y="1410"/>
                <a:ext cx="208" cy="81"/>
              </a:xfrm>
              <a:custGeom>
                <a:avLst/>
                <a:gdLst>
                  <a:gd name="T0" fmla="*/ 62 w 312"/>
                  <a:gd name="T1" fmla="*/ 1 h 118"/>
                  <a:gd name="T2" fmla="*/ 61 w 312"/>
                  <a:gd name="T3" fmla="*/ 1 h 118"/>
                  <a:gd name="T4" fmla="*/ 0 w 312"/>
                  <a:gd name="T5" fmla="*/ 25 h 118"/>
                  <a:gd name="T6" fmla="*/ 1 w 312"/>
                  <a:gd name="T7" fmla="*/ 26 h 118"/>
                  <a:gd name="T8" fmla="*/ 61 w 312"/>
                  <a:gd name="T9" fmla="*/ 1 h 118"/>
                  <a:gd name="T10" fmla="*/ 60 w 312"/>
                  <a:gd name="T11" fmla="*/ 1 h 118"/>
                  <a:gd name="T12" fmla="*/ 62 w 312"/>
                  <a:gd name="T13" fmla="*/ 1 h 118"/>
                  <a:gd name="T14" fmla="*/ 61 w 312"/>
                  <a:gd name="T15" fmla="*/ 0 h 118"/>
                  <a:gd name="T16" fmla="*/ 61 w 312"/>
                  <a:gd name="T17" fmla="*/ 1 h 118"/>
                  <a:gd name="T18" fmla="*/ 62 w 312"/>
                  <a:gd name="T19" fmla="*/ 1 h 1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12" h="118">
                    <a:moveTo>
                      <a:pt x="312" y="3"/>
                    </a:moveTo>
                    <a:lnTo>
                      <a:pt x="307" y="1"/>
                    </a:lnTo>
                    <a:lnTo>
                      <a:pt x="0" y="112"/>
                    </a:lnTo>
                    <a:lnTo>
                      <a:pt x="3" y="118"/>
                    </a:lnTo>
                    <a:lnTo>
                      <a:pt x="309" y="7"/>
                    </a:lnTo>
                    <a:lnTo>
                      <a:pt x="305" y="4"/>
                    </a:lnTo>
                    <a:lnTo>
                      <a:pt x="312" y="3"/>
                    </a:lnTo>
                    <a:lnTo>
                      <a:pt x="310" y="0"/>
                    </a:lnTo>
                    <a:lnTo>
                      <a:pt x="307" y="1"/>
                    </a:lnTo>
                    <a:lnTo>
                      <a:pt x="31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194">
                <a:extLst>
                  <a:ext uri="{FF2B5EF4-FFF2-40B4-BE49-F238E27FC236}">
                    <a16:creationId xmlns:a16="http://schemas.microsoft.com/office/drawing/2014/main" id="{85ED3FE7-5BC5-432D-9A3D-7D97047B3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8" y="1412"/>
                <a:ext cx="87" cy="313"/>
              </a:xfrm>
              <a:custGeom>
                <a:avLst/>
                <a:gdLst>
                  <a:gd name="T0" fmla="*/ 25 w 131"/>
                  <a:gd name="T1" fmla="*/ 98 h 461"/>
                  <a:gd name="T2" fmla="*/ 25 w 131"/>
                  <a:gd name="T3" fmla="*/ 97 h 461"/>
                  <a:gd name="T4" fmla="*/ 1 w 131"/>
                  <a:gd name="T5" fmla="*/ 0 h 461"/>
                  <a:gd name="T6" fmla="*/ 0 w 131"/>
                  <a:gd name="T7" fmla="*/ 1 h 461"/>
                  <a:gd name="T8" fmla="*/ 24 w 131"/>
                  <a:gd name="T9" fmla="*/ 98 h 461"/>
                  <a:gd name="T10" fmla="*/ 25 w 131"/>
                  <a:gd name="T11" fmla="*/ 97 h 461"/>
                  <a:gd name="T12" fmla="*/ 25 w 131"/>
                  <a:gd name="T13" fmla="*/ 98 h 461"/>
                  <a:gd name="T14" fmla="*/ 26 w 131"/>
                  <a:gd name="T15" fmla="*/ 98 h 461"/>
                  <a:gd name="T16" fmla="*/ 25 w 131"/>
                  <a:gd name="T17" fmla="*/ 97 h 461"/>
                  <a:gd name="T18" fmla="*/ 25 w 131"/>
                  <a:gd name="T19" fmla="*/ 98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1" h="461">
                    <a:moveTo>
                      <a:pt x="129" y="461"/>
                    </a:moveTo>
                    <a:lnTo>
                      <a:pt x="130" y="456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124" y="459"/>
                    </a:lnTo>
                    <a:lnTo>
                      <a:pt x="125" y="455"/>
                    </a:lnTo>
                    <a:lnTo>
                      <a:pt x="129" y="461"/>
                    </a:lnTo>
                    <a:lnTo>
                      <a:pt x="131" y="460"/>
                    </a:lnTo>
                    <a:lnTo>
                      <a:pt x="130" y="456"/>
                    </a:lnTo>
                    <a:lnTo>
                      <a:pt x="129" y="4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195">
                <a:extLst>
                  <a:ext uri="{FF2B5EF4-FFF2-40B4-BE49-F238E27FC236}">
                    <a16:creationId xmlns:a16="http://schemas.microsoft.com/office/drawing/2014/main" id="{4697EE8F-9284-4147-9829-4C71126001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2" y="1720"/>
                <a:ext cx="202" cy="87"/>
              </a:xfrm>
              <a:custGeom>
                <a:avLst/>
                <a:gdLst>
                  <a:gd name="T0" fmla="*/ 0 w 304"/>
                  <a:gd name="T1" fmla="*/ 25 h 130"/>
                  <a:gd name="T2" fmla="*/ 1 w 304"/>
                  <a:gd name="T3" fmla="*/ 26 h 130"/>
                  <a:gd name="T4" fmla="*/ 59 w 304"/>
                  <a:gd name="T5" fmla="*/ 1 h 130"/>
                  <a:gd name="T6" fmla="*/ 58 w 304"/>
                  <a:gd name="T7" fmla="*/ 0 h 130"/>
                  <a:gd name="T8" fmla="*/ 1 w 304"/>
                  <a:gd name="T9" fmla="*/ 25 h 130"/>
                  <a:gd name="T10" fmla="*/ 1 w 304"/>
                  <a:gd name="T11" fmla="*/ 25 h 130"/>
                  <a:gd name="T12" fmla="*/ 0 w 304"/>
                  <a:gd name="T13" fmla="*/ 25 h 130"/>
                  <a:gd name="T14" fmla="*/ 1 w 304"/>
                  <a:gd name="T15" fmla="*/ 26 h 130"/>
                  <a:gd name="T16" fmla="*/ 1 w 304"/>
                  <a:gd name="T17" fmla="*/ 26 h 130"/>
                  <a:gd name="T18" fmla="*/ 0 w 304"/>
                  <a:gd name="T19" fmla="*/ 25 h 13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4" h="130">
                    <a:moveTo>
                      <a:pt x="0" y="127"/>
                    </a:moveTo>
                    <a:lnTo>
                      <a:pt x="4" y="128"/>
                    </a:lnTo>
                    <a:lnTo>
                      <a:pt x="304" y="6"/>
                    </a:lnTo>
                    <a:lnTo>
                      <a:pt x="300" y="0"/>
                    </a:lnTo>
                    <a:lnTo>
                      <a:pt x="2" y="124"/>
                    </a:lnTo>
                    <a:lnTo>
                      <a:pt x="6" y="125"/>
                    </a:lnTo>
                    <a:lnTo>
                      <a:pt x="0" y="127"/>
                    </a:lnTo>
                    <a:lnTo>
                      <a:pt x="1" y="130"/>
                    </a:lnTo>
                    <a:lnTo>
                      <a:pt x="4" y="128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196">
                <a:extLst>
                  <a:ext uri="{FF2B5EF4-FFF2-40B4-BE49-F238E27FC236}">
                    <a16:creationId xmlns:a16="http://schemas.microsoft.com/office/drawing/2014/main" id="{0ACA5181-5341-4A73-A606-67498548E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3" y="1485"/>
                <a:ext cx="93" cy="320"/>
              </a:xfrm>
              <a:custGeom>
                <a:avLst/>
                <a:gdLst>
                  <a:gd name="T0" fmla="*/ 1 w 138"/>
                  <a:gd name="T1" fmla="*/ 0 h 473"/>
                  <a:gd name="T2" fmla="*/ 0 w 138"/>
                  <a:gd name="T3" fmla="*/ 1 h 473"/>
                  <a:gd name="T4" fmla="*/ 27 w 138"/>
                  <a:gd name="T5" fmla="*/ 99 h 473"/>
                  <a:gd name="T6" fmla="*/ 28 w 138"/>
                  <a:gd name="T7" fmla="*/ 99 h 473"/>
                  <a:gd name="T8" fmla="*/ 1 w 138"/>
                  <a:gd name="T9" fmla="*/ 1 h 473"/>
                  <a:gd name="T10" fmla="*/ 1 w 138"/>
                  <a:gd name="T11" fmla="*/ 1 h 473"/>
                  <a:gd name="T12" fmla="*/ 1 w 138"/>
                  <a:gd name="T13" fmla="*/ 0 h 473"/>
                  <a:gd name="T14" fmla="*/ 0 w 138"/>
                  <a:gd name="T15" fmla="*/ 1 h 473"/>
                  <a:gd name="T16" fmla="*/ 0 w 138"/>
                  <a:gd name="T17" fmla="*/ 1 h 473"/>
                  <a:gd name="T18" fmla="*/ 1 w 138"/>
                  <a:gd name="T19" fmla="*/ 0 h 47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8" h="473">
                    <a:moveTo>
                      <a:pt x="2" y="0"/>
                    </a:moveTo>
                    <a:lnTo>
                      <a:pt x="0" y="4"/>
                    </a:lnTo>
                    <a:lnTo>
                      <a:pt x="132" y="473"/>
                    </a:lnTo>
                    <a:lnTo>
                      <a:pt x="138" y="471"/>
                    </a:lnTo>
                    <a:lnTo>
                      <a:pt x="7" y="2"/>
                    </a:lnTo>
                    <a:lnTo>
                      <a:pt x="5" y="6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197">
                <a:extLst>
                  <a:ext uri="{FF2B5EF4-FFF2-40B4-BE49-F238E27FC236}">
                    <a16:creationId xmlns:a16="http://schemas.microsoft.com/office/drawing/2014/main" id="{DADF2CC5-7064-44A8-AFC7-9B1A8ECC7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8" y="1412"/>
                <a:ext cx="230" cy="400"/>
              </a:xfrm>
              <a:custGeom>
                <a:avLst/>
                <a:gdLst>
                  <a:gd name="T0" fmla="*/ 45 w 347"/>
                  <a:gd name="T1" fmla="*/ 3 h 592"/>
                  <a:gd name="T2" fmla="*/ 45 w 347"/>
                  <a:gd name="T3" fmla="*/ 3 h 592"/>
                  <a:gd name="T4" fmla="*/ 45 w 347"/>
                  <a:gd name="T5" fmla="*/ 5 h 592"/>
                  <a:gd name="T6" fmla="*/ 45 w 347"/>
                  <a:gd name="T7" fmla="*/ 7 h 592"/>
                  <a:gd name="T8" fmla="*/ 45 w 347"/>
                  <a:gd name="T9" fmla="*/ 9 h 592"/>
                  <a:gd name="T10" fmla="*/ 44 w 347"/>
                  <a:gd name="T11" fmla="*/ 13 h 592"/>
                  <a:gd name="T12" fmla="*/ 44 w 347"/>
                  <a:gd name="T13" fmla="*/ 16 h 592"/>
                  <a:gd name="T14" fmla="*/ 42 w 347"/>
                  <a:gd name="T15" fmla="*/ 18 h 592"/>
                  <a:gd name="T16" fmla="*/ 39 w 347"/>
                  <a:gd name="T17" fmla="*/ 20 h 592"/>
                  <a:gd name="T18" fmla="*/ 37 w 347"/>
                  <a:gd name="T19" fmla="*/ 20 h 592"/>
                  <a:gd name="T20" fmla="*/ 34 w 347"/>
                  <a:gd name="T21" fmla="*/ 22 h 592"/>
                  <a:gd name="T22" fmla="*/ 32 w 347"/>
                  <a:gd name="T23" fmla="*/ 22 h 592"/>
                  <a:gd name="T24" fmla="*/ 28 w 347"/>
                  <a:gd name="T25" fmla="*/ 22 h 592"/>
                  <a:gd name="T26" fmla="*/ 25 w 347"/>
                  <a:gd name="T27" fmla="*/ 22 h 592"/>
                  <a:gd name="T28" fmla="*/ 21 w 347"/>
                  <a:gd name="T29" fmla="*/ 22 h 592"/>
                  <a:gd name="T30" fmla="*/ 18 w 347"/>
                  <a:gd name="T31" fmla="*/ 23 h 592"/>
                  <a:gd name="T32" fmla="*/ 14 w 347"/>
                  <a:gd name="T33" fmla="*/ 23 h 592"/>
                  <a:gd name="T34" fmla="*/ 9 w 347"/>
                  <a:gd name="T35" fmla="*/ 26 h 592"/>
                  <a:gd name="T36" fmla="*/ 4 w 347"/>
                  <a:gd name="T37" fmla="*/ 29 h 592"/>
                  <a:gd name="T38" fmla="*/ 1 w 347"/>
                  <a:gd name="T39" fmla="*/ 32 h 592"/>
                  <a:gd name="T40" fmla="*/ 0 w 347"/>
                  <a:gd name="T41" fmla="*/ 33 h 592"/>
                  <a:gd name="T42" fmla="*/ 18 w 347"/>
                  <a:gd name="T43" fmla="*/ 123 h 592"/>
                  <a:gd name="T44" fmla="*/ 18 w 347"/>
                  <a:gd name="T45" fmla="*/ 123 h 592"/>
                  <a:gd name="T46" fmla="*/ 19 w 347"/>
                  <a:gd name="T47" fmla="*/ 122 h 592"/>
                  <a:gd name="T48" fmla="*/ 21 w 347"/>
                  <a:gd name="T49" fmla="*/ 121 h 592"/>
                  <a:gd name="T50" fmla="*/ 23 w 347"/>
                  <a:gd name="T51" fmla="*/ 119 h 592"/>
                  <a:gd name="T52" fmla="*/ 25 w 347"/>
                  <a:gd name="T53" fmla="*/ 118 h 592"/>
                  <a:gd name="T54" fmla="*/ 28 w 347"/>
                  <a:gd name="T55" fmla="*/ 116 h 592"/>
                  <a:gd name="T56" fmla="*/ 30 w 347"/>
                  <a:gd name="T57" fmla="*/ 115 h 592"/>
                  <a:gd name="T58" fmla="*/ 35 w 347"/>
                  <a:gd name="T59" fmla="*/ 114 h 592"/>
                  <a:gd name="T60" fmla="*/ 40 w 347"/>
                  <a:gd name="T61" fmla="*/ 112 h 592"/>
                  <a:gd name="T62" fmla="*/ 46 w 347"/>
                  <a:gd name="T63" fmla="*/ 111 h 592"/>
                  <a:gd name="T64" fmla="*/ 52 w 347"/>
                  <a:gd name="T65" fmla="*/ 109 h 592"/>
                  <a:gd name="T66" fmla="*/ 56 w 347"/>
                  <a:gd name="T67" fmla="*/ 107 h 592"/>
                  <a:gd name="T68" fmla="*/ 60 w 347"/>
                  <a:gd name="T69" fmla="*/ 105 h 592"/>
                  <a:gd name="T70" fmla="*/ 64 w 347"/>
                  <a:gd name="T71" fmla="*/ 103 h 592"/>
                  <a:gd name="T72" fmla="*/ 66 w 347"/>
                  <a:gd name="T73" fmla="*/ 101 h 592"/>
                  <a:gd name="T74" fmla="*/ 67 w 347"/>
                  <a:gd name="T75" fmla="*/ 98 h 592"/>
                  <a:gd name="T76" fmla="*/ 66 w 347"/>
                  <a:gd name="T77" fmla="*/ 95 h 592"/>
                  <a:gd name="T78" fmla="*/ 66 w 347"/>
                  <a:gd name="T79" fmla="*/ 90 h 592"/>
                  <a:gd name="T80" fmla="*/ 64 w 347"/>
                  <a:gd name="T81" fmla="*/ 84 h 592"/>
                  <a:gd name="T82" fmla="*/ 63 w 347"/>
                  <a:gd name="T83" fmla="*/ 77 h 592"/>
                  <a:gd name="T84" fmla="*/ 61 w 347"/>
                  <a:gd name="T85" fmla="*/ 69 h 592"/>
                  <a:gd name="T86" fmla="*/ 59 w 347"/>
                  <a:gd name="T87" fmla="*/ 61 h 592"/>
                  <a:gd name="T88" fmla="*/ 58 w 347"/>
                  <a:gd name="T89" fmla="*/ 52 h 592"/>
                  <a:gd name="T90" fmla="*/ 56 w 347"/>
                  <a:gd name="T91" fmla="*/ 43 h 592"/>
                  <a:gd name="T92" fmla="*/ 53 w 347"/>
                  <a:gd name="T93" fmla="*/ 35 h 592"/>
                  <a:gd name="T94" fmla="*/ 52 w 347"/>
                  <a:gd name="T95" fmla="*/ 27 h 592"/>
                  <a:gd name="T96" fmla="*/ 50 w 347"/>
                  <a:gd name="T97" fmla="*/ 20 h 592"/>
                  <a:gd name="T98" fmla="*/ 48 w 347"/>
                  <a:gd name="T99" fmla="*/ 14 h 592"/>
                  <a:gd name="T100" fmla="*/ 46 w 347"/>
                  <a:gd name="T101" fmla="*/ 9 h 592"/>
                  <a:gd name="T102" fmla="*/ 46 w 347"/>
                  <a:gd name="T103" fmla="*/ 5 h 592"/>
                  <a:gd name="T104" fmla="*/ 45 w 347"/>
                  <a:gd name="T105" fmla="*/ 3 h 592"/>
                  <a:gd name="T106" fmla="*/ 41 w 347"/>
                  <a:gd name="T107" fmla="*/ 0 h 59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347" h="592">
                    <a:moveTo>
                      <a:pt x="214" y="0"/>
                    </a:moveTo>
                    <a:lnTo>
                      <a:pt x="235" y="13"/>
                    </a:lnTo>
                    <a:lnTo>
                      <a:pt x="235" y="14"/>
                    </a:lnTo>
                    <a:lnTo>
                      <a:pt x="235" y="15"/>
                    </a:lnTo>
                    <a:lnTo>
                      <a:pt x="236" y="19"/>
                    </a:lnTo>
                    <a:lnTo>
                      <a:pt x="236" y="23"/>
                    </a:lnTo>
                    <a:lnTo>
                      <a:pt x="236" y="28"/>
                    </a:lnTo>
                    <a:lnTo>
                      <a:pt x="236" y="34"/>
                    </a:lnTo>
                    <a:lnTo>
                      <a:pt x="236" y="41"/>
                    </a:lnTo>
                    <a:lnTo>
                      <a:pt x="235" y="46"/>
                    </a:lnTo>
                    <a:lnTo>
                      <a:pt x="234" y="54"/>
                    </a:lnTo>
                    <a:lnTo>
                      <a:pt x="231" y="61"/>
                    </a:lnTo>
                    <a:lnTo>
                      <a:pt x="229" y="68"/>
                    </a:lnTo>
                    <a:lnTo>
                      <a:pt x="226" y="75"/>
                    </a:lnTo>
                    <a:lnTo>
                      <a:pt x="222" y="81"/>
                    </a:lnTo>
                    <a:lnTo>
                      <a:pt x="216" y="87"/>
                    </a:lnTo>
                    <a:lnTo>
                      <a:pt x="211" y="92"/>
                    </a:lnTo>
                    <a:lnTo>
                      <a:pt x="203" y="96"/>
                    </a:lnTo>
                    <a:lnTo>
                      <a:pt x="198" y="98"/>
                    </a:lnTo>
                    <a:lnTo>
                      <a:pt x="192" y="99"/>
                    </a:lnTo>
                    <a:lnTo>
                      <a:pt x="185" y="100"/>
                    </a:lnTo>
                    <a:lnTo>
                      <a:pt x="178" y="102"/>
                    </a:lnTo>
                    <a:lnTo>
                      <a:pt x="172" y="102"/>
                    </a:lnTo>
                    <a:lnTo>
                      <a:pt x="163" y="102"/>
                    </a:lnTo>
                    <a:lnTo>
                      <a:pt x="155" y="103"/>
                    </a:lnTo>
                    <a:lnTo>
                      <a:pt x="146" y="103"/>
                    </a:lnTo>
                    <a:lnTo>
                      <a:pt x="137" y="103"/>
                    </a:lnTo>
                    <a:lnTo>
                      <a:pt x="128" y="104"/>
                    </a:lnTo>
                    <a:lnTo>
                      <a:pt x="118" y="104"/>
                    </a:lnTo>
                    <a:lnTo>
                      <a:pt x="108" y="105"/>
                    </a:lnTo>
                    <a:lnTo>
                      <a:pt x="99" y="106"/>
                    </a:lnTo>
                    <a:lnTo>
                      <a:pt x="90" y="109"/>
                    </a:lnTo>
                    <a:lnTo>
                      <a:pt x="80" y="110"/>
                    </a:lnTo>
                    <a:lnTo>
                      <a:pt x="71" y="112"/>
                    </a:lnTo>
                    <a:lnTo>
                      <a:pt x="56" y="118"/>
                    </a:lnTo>
                    <a:lnTo>
                      <a:pt x="42" y="125"/>
                    </a:lnTo>
                    <a:lnTo>
                      <a:pt x="30" y="133"/>
                    </a:lnTo>
                    <a:lnTo>
                      <a:pt x="19" y="141"/>
                    </a:lnTo>
                    <a:lnTo>
                      <a:pt x="11" y="148"/>
                    </a:lnTo>
                    <a:lnTo>
                      <a:pt x="6" y="155"/>
                    </a:lnTo>
                    <a:lnTo>
                      <a:pt x="1" y="158"/>
                    </a:lnTo>
                    <a:lnTo>
                      <a:pt x="0" y="159"/>
                    </a:lnTo>
                    <a:lnTo>
                      <a:pt x="91" y="592"/>
                    </a:lnTo>
                    <a:lnTo>
                      <a:pt x="92" y="592"/>
                    </a:lnTo>
                    <a:lnTo>
                      <a:pt x="93" y="591"/>
                    </a:lnTo>
                    <a:lnTo>
                      <a:pt x="94" y="590"/>
                    </a:lnTo>
                    <a:lnTo>
                      <a:pt x="97" y="588"/>
                    </a:lnTo>
                    <a:lnTo>
                      <a:pt x="100" y="585"/>
                    </a:lnTo>
                    <a:lnTo>
                      <a:pt x="104" y="583"/>
                    </a:lnTo>
                    <a:lnTo>
                      <a:pt x="107" y="580"/>
                    </a:lnTo>
                    <a:lnTo>
                      <a:pt x="112" y="576"/>
                    </a:lnTo>
                    <a:lnTo>
                      <a:pt x="117" y="573"/>
                    </a:lnTo>
                    <a:lnTo>
                      <a:pt x="123" y="569"/>
                    </a:lnTo>
                    <a:lnTo>
                      <a:pt x="129" y="565"/>
                    </a:lnTo>
                    <a:lnTo>
                      <a:pt x="136" y="561"/>
                    </a:lnTo>
                    <a:lnTo>
                      <a:pt x="143" y="558"/>
                    </a:lnTo>
                    <a:lnTo>
                      <a:pt x="151" y="556"/>
                    </a:lnTo>
                    <a:lnTo>
                      <a:pt x="159" y="552"/>
                    </a:lnTo>
                    <a:lnTo>
                      <a:pt x="167" y="549"/>
                    </a:lnTo>
                    <a:lnTo>
                      <a:pt x="181" y="545"/>
                    </a:lnTo>
                    <a:lnTo>
                      <a:pt x="195" y="542"/>
                    </a:lnTo>
                    <a:lnTo>
                      <a:pt x="208" y="537"/>
                    </a:lnTo>
                    <a:lnTo>
                      <a:pt x="223" y="534"/>
                    </a:lnTo>
                    <a:lnTo>
                      <a:pt x="238" y="530"/>
                    </a:lnTo>
                    <a:lnTo>
                      <a:pt x="252" y="527"/>
                    </a:lnTo>
                    <a:lnTo>
                      <a:pt x="266" y="523"/>
                    </a:lnTo>
                    <a:lnTo>
                      <a:pt x="280" y="519"/>
                    </a:lnTo>
                    <a:lnTo>
                      <a:pt x="291" y="514"/>
                    </a:lnTo>
                    <a:lnTo>
                      <a:pt x="304" y="509"/>
                    </a:lnTo>
                    <a:lnTo>
                      <a:pt x="314" y="505"/>
                    </a:lnTo>
                    <a:lnTo>
                      <a:pt x="324" y="500"/>
                    </a:lnTo>
                    <a:lnTo>
                      <a:pt x="332" y="494"/>
                    </a:lnTo>
                    <a:lnTo>
                      <a:pt x="339" y="489"/>
                    </a:lnTo>
                    <a:lnTo>
                      <a:pt x="343" y="482"/>
                    </a:lnTo>
                    <a:lnTo>
                      <a:pt x="347" y="474"/>
                    </a:lnTo>
                    <a:lnTo>
                      <a:pt x="347" y="469"/>
                    </a:lnTo>
                    <a:lnTo>
                      <a:pt x="345" y="463"/>
                    </a:lnTo>
                    <a:lnTo>
                      <a:pt x="344" y="454"/>
                    </a:lnTo>
                    <a:lnTo>
                      <a:pt x="342" y="444"/>
                    </a:lnTo>
                    <a:lnTo>
                      <a:pt x="340" y="431"/>
                    </a:lnTo>
                    <a:lnTo>
                      <a:pt x="337" y="418"/>
                    </a:lnTo>
                    <a:lnTo>
                      <a:pt x="334" y="403"/>
                    </a:lnTo>
                    <a:lnTo>
                      <a:pt x="331" y="387"/>
                    </a:lnTo>
                    <a:lnTo>
                      <a:pt x="326" y="369"/>
                    </a:lnTo>
                    <a:lnTo>
                      <a:pt x="321" y="350"/>
                    </a:lnTo>
                    <a:lnTo>
                      <a:pt x="317" y="332"/>
                    </a:lnTo>
                    <a:lnTo>
                      <a:pt x="312" y="312"/>
                    </a:lnTo>
                    <a:lnTo>
                      <a:pt x="307" y="292"/>
                    </a:lnTo>
                    <a:lnTo>
                      <a:pt x="303" y="271"/>
                    </a:lnTo>
                    <a:lnTo>
                      <a:pt x="297" y="250"/>
                    </a:lnTo>
                    <a:lnTo>
                      <a:pt x="291" y="230"/>
                    </a:lnTo>
                    <a:lnTo>
                      <a:pt x="287" y="209"/>
                    </a:lnTo>
                    <a:lnTo>
                      <a:pt x="281" y="189"/>
                    </a:lnTo>
                    <a:lnTo>
                      <a:pt x="276" y="168"/>
                    </a:lnTo>
                    <a:lnTo>
                      <a:pt x="271" y="149"/>
                    </a:lnTo>
                    <a:lnTo>
                      <a:pt x="266" y="130"/>
                    </a:lnTo>
                    <a:lnTo>
                      <a:pt x="261" y="113"/>
                    </a:lnTo>
                    <a:lnTo>
                      <a:pt x="257" y="96"/>
                    </a:lnTo>
                    <a:lnTo>
                      <a:pt x="252" y="80"/>
                    </a:lnTo>
                    <a:lnTo>
                      <a:pt x="249" y="65"/>
                    </a:lnTo>
                    <a:lnTo>
                      <a:pt x="245" y="52"/>
                    </a:lnTo>
                    <a:lnTo>
                      <a:pt x="242" y="41"/>
                    </a:lnTo>
                    <a:lnTo>
                      <a:pt x="239" y="31"/>
                    </a:lnTo>
                    <a:lnTo>
                      <a:pt x="237" y="23"/>
                    </a:lnTo>
                    <a:lnTo>
                      <a:pt x="236" y="18"/>
                    </a:lnTo>
                    <a:lnTo>
                      <a:pt x="235" y="14"/>
                    </a:lnTo>
                    <a:lnTo>
                      <a:pt x="235" y="13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198">
                <a:extLst>
                  <a:ext uri="{FF2B5EF4-FFF2-40B4-BE49-F238E27FC236}">
                    <a16:creationId xmlns:a16="http://schemas.microsoft.com/office/drawing/2014/main" id="{B18C0C75-AB0D-4DCE-B840-3388BE80B0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9" y="1411"/>
                <a:ext cx="17" cy="12"/>
              </a:xfrm>
              <a:custGeom>
                <a:avLst/>
                <a:gdLst>
                  <a:gd name="T0" fmla="*/ 5 w 25"/>
                  <a:gd name="T1" fmla="*/ 4 h 17"/>
                  <a:gd name="T2" fmla="*/ 5 w 25"/>
                  <a:gd name="T3" fmla="*/ 3 h 17"/>
                  <a:gd name="T4" fmla="*/ 1 w 25"/>
                  <a:gd name="T5" fmla="*/ 0 h 17"/>
                  <a:gd name="T6" fmla="*/ 0 w 25"/>
                  <a:gd name="T7" fmla="*/ 1 h 17"/>
                  <a:gd name="T8" fmla="*/ 5 w 25"/>
                  <a:gd name="T9" fmla="*/ 4 h 17"/>
                  <a:gd name="T10" fmla="*/ 3 w 25"/>
                  <a:gd name="T11" fmla="*/ 4 h 17"/>
                  <a:gd name="T12" fmla="*/ 5 w 25"/>
                  <a:gd name="T13" fmla="*/ 4 h 17"/>
                  <a:gd name="T14" fmla="*/ 5 w 25"/>
                  <a:gd name="T15" fmla="*/ 3 h 17"/>
                  <a:gd name="T16" fmla="*/ 5 w 25"/>
                  <a:gd name="T17" fmla="*/ 3 h 17"/>
                  <a:gd name="T18" fmla="*/ 5 w 25"/>
                  <a:gd name="T19" fmla="*/ 4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5" h="17">
                    <a:moveTo>
                      <a:pt x="25" y="14"/>
                    </a:moveTo>
                    <a:lnTo>
                      <a:pt x="23" y="1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20" y="17"/>
                    </a:lnTo>
                    <a:lnTo>
                      <a:pt x="18" y="15"/>
                    </a:lnTo>
                    <a:lnTo>
                      <a:pt x="25" y="14"/>
                    </a:lnTo>
                    <a:lnTo>
                      <a:pt x="24" y="13"/>
                    </a:lnTo>
                    <a:lnTo>
                      <a:pt x="23" y="11"/>
                    </a:lnTo>
                    <a:lnTo>
                      <a:pt x="2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199">
                <a:extLst>
                  <a:ext uri="{FF2B5EF4-FFF2-40B4-BE49-F238E27FC236}">
                    <a16:creationId xmlns:a16="http://schemas.microsoft.com/office/drawing/2014/main" id="{0BEC8E37-3606-4D4C-AA34-65F696B2BA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2" y="1421"/>
                <a:ext cx="25" cy="60"/>
              </a:xfrm>
              <a:custGeom>
                <a:avLst/>
                <a:gdLst>
                  <a:gd name="T0" fmla="*/ 1 w 38"/>
                  <a:gd name="T1" fmla="*/ 19 h 87"/>
                  <a:gd name="T2" fmla="*/ 1 w 38"/>
                  <a:gd name="T3" fmla="*/ 19 h 87"/>
                  <a:gd name="T4" fmla="*/ 2 w 38"/>
                  <a:gd name="T5" fmla="*/ 19 h 87"/>
                  <a:gd name="T6" fmla="*/ 3 w 38"/>
                  <a:gd name="T7" fmla="*/ 18 h 87"/>
                  <a:gd name="T8" fmla="*/ 5 w 38"/>
                  <a:gd name="T9" fmla="*/ 16 h 87"/>
                  <a:gd name="T10" fmla="*/ 5 w 38"/>
                  <a:gd name="T11" fmla="*/ 14 h 87"/>
                  <a:gd name="T12" fmla="*/ 6 w 38"/>
                  <a:gd name="T13" fmla="*/ 13 h 87"/>
                  <a:gd name="T14" fmla="*/ 6 w 38"/>
                  <a:gd name="T15" fmla="*/ 11 h 87"/>
                  <a:gd name="T16" fmla="*/ 7 w 38"/>
                  <a:gd name="T17" fmla="*/ 10 h 87"/>
                  <a:gd name="T18" fmla="*/ 7 w 38"/>
                  <a:gd name="T19" fmla="*/ 8 h 87"/>
                  <a:gd name="T20" fmla="*/ 7 w 38"/>
                  <a:gd name="T21" fmla="*/ 7 h 87"/>
                  <a:gd name="T22" fmla="*/ 7 w 38"/>
                  <a:gd name="T23" fmla="*/ 5 h 87"/>
                  <a:gd name="T24" fmla="*/ 7 w 38"/>
                  <a:gd name="T25" fmla="*/ 4 h 87"/>
                  <a:gd name="T26" fmla="*/ 7 w 38"/>
                  <a:gd name="T27" fmla="*/ 3 h 87"/>
                  <a:gd name="T28" fmla="*/ 7 w 38"/>
                  <a:gd name="T29" fmla="*/ 1 h 87"/>
                  <a:gd name="T30" fmla="*/ 7 w 38"/>
                  <a:gd name="T31" fmla="*/ 1 h 87"/>
                  <a:gd name="T32" fmla="*/ 7 w 38"/>
                  <a:gd name="T33" fmla="*/ 1 h 87"/>
                  <a:gd name="T34" fmla="*/ 7 w 38"/>
                  <a:gd name="T35" fmla="*/ 0 h 87"/>
                  <a:gd name="T36" fmla="*/ 6 w 38"/>
                  <a:gd name="T37" fmla="*/ 1 h 87"/>
                  <a:gd name="T38" fmla="*/ 6 w 38"/>
                  <a:gd name="T39" fmla="*/ 1 h 87"/>
                  <a:gd name="T40" fmla="*/ 6 w 38"/>
                  <a:gd name="T41" fmla="*/ 1 h 87"/>
                  <a:gd name="T42" fmla="*/ 6 w 38"/>
                  <a:gd name="T43" fmla="*/ 1 h 87"/>
                  <a:gd name="T44" fmla="*/ 6 w 38"/>
                  <a:gd name="T45" fmla="*/ 3 h 87"/>
                  <a:gd name="T46" fmla="*/ 6 w 38"/>
                  <a:gd name="T47" fmla="*/ 4 h 87"/>
                  <a:gd name="T48" fmla="*/ 6 w 38"/>
                  <a:gd name="T49" fmla="*/ 5 h 87"/>
                  <a:gd name="T50" fmla="*/ 6 w 38"/>
                  <a:gd name="T51" fmla="*/ 7 h 87"/>
                  <a:gd name="T52" fmla="*/ 6 w 38"/>
                  <a:gd name="T53" fmla="*/ 8 h 87"/>
                  <a:gd name="T54" fmla="*/ 6 w 38"/>
                  <a:gd name="T55" fmla="*/ 9 h 87"/>
                  <a:gd name="T56" fmla="*/ 5 w 38"/>
                  <a:gd name="T57" fmla="*/ 11 h 87"/>
                  <a:gd name="T58" fmla="*/ 5 w 38"/>
                  <a:gd name="T59" fmla="*/ 12 h 87"/>
                  <a:gd name="T60" fmla="*/ 4 w 38"/>
                  <a:gd name="T61" fmla="*/ 14 h 87"/>
                  <a:gd name="T62" fmla="*/ 3 w 38"/>
                  <a:gd name="T63" fmla="*/ 15 h 87"/>
                  <a:gd name="T64" fmla="*/ 3 w 38"/>
                  <a:gd name="T65" fmla="*/ 16 h 87"/>
                  <a:gd name="T66" fmla="*/ 1 w 38"/>
                  <a:gd name="T67" fmla="*/ 18 h 87"/>
                  <a:gd name="T68" fmla="*/ 0 w 38"/>
                  <a:gd name="T69" fmla="*/ 19 h 87"/>
                  <a:gd name="T70" fmla="*/ 0 w 38"/>
                  <a:gd name="T71" fmla="*/ 19 h 87"/>
                  <a:gd name="T72" fmla="*/ 1 w 38"/>
                  <a:gd name="T73" fmla="*/ 19 h 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8" h="87">
                    <a:moveTo>
                      <a:pt x="3" y="87"/>
                    </a:moveTo>
                    <a:lnTo>
                      <a:pt x="3" y="87"/>
                    </a:lnTo>
                    <a:lnTo>
                      <a:pt x="11" y="83"/>
                    </a:lnTo>
                    <a:lnTo>
                      <a:pt x="18" y="77"/>
                    </a:lnTo>
                    <a:lnTo>
                      <a:pt x="24" y="71"/>
                    </a:lnTo>
                    <a:lnTo>
                      <a:pt x="28" y="64"/>
                    </a:lnTo>
                    <a:lnTo>
                      <a:pt x="32" y="57"/>
                    </a:lnTo>
                    <a:lnTo>
                      <a:pt x="34" y="50"/>
                    </a:lnTo>
                    <a:lnTo>
                      <a:pt x="36" y="44"/>
                    </a:lnTo>
                    <a:lnTo>
                      <a:pt x="37" y="35"/>
                    </a:lnTo>
                    <a:lnTo>
                      <a:pt x="38" y="29"/>
                    </a:lnTo>
                    <a:lnTo>
                      <a:pt x="38" y="22"/>
                    </a:lnTo>
                    <a:lnTo>
                      <a:pt x="38" y="16"/>
                    </a:lnTo>
                    <a:lnTo>
                      <a:pt x="38" y="11"/>
                    </a:lnTo>
                    <a:lnTo>
                      <a:pt x="37" y="7"/>
                    </a:lnTo>
                    <a:lnTo>
                      <a:pt x="37" y="3"/>
                    </a:lnTo>
                    <a:lnTo>
                      <a:pt x="37" y="1"/>
                    </a:lnTo>
                    <a:lnTo>
                      <a:pt x="37" y="0"/>
                    </a:lnTo>
                    <a:lnTo>
                      <a:pt x="30" y="1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7"/>
                    </a:lnTo>
                    <a:lnTo>
                      <a:pt x="32" y="11"/>
                    </a:lnTo>
                    <a:lnTo>
                      <a:pt x="32" y="16"/>
                    </a:lnTo>
                    <a:lnTo>
                      <a:pt x="32" y="22"/>
                    </a:lnTo>
                    <a:lnTo>
                      <a:pt x="32" y="29"/>
                    </a:lnTo>
                    <a:lnTo>
                      <a:pt x="30" y="34"/>
                    </a:lnTo>
                    <a:lnTo>
                      <a:pt x="29" y="41"/>
                    </a:lnTo>
                    <a:lnTo>
                      <a:pt x="28" y="48"/>
                    </a:lnTo>
                    <a:lnTo>
                      <a:pt x="26" y="55"/>
                    </a:lnTo>
                    <a:lnTo>
                      <a:pt x="22" y="61"/>
                    </a:lnTo>
                    <a:lnTo>
                      <a:pt x="18" y="67"/>
                    </a:lnTo>
                    <a:lnTo>
                      <a:pt x="13" y="72"/>
                    </a:lnTo>
                    <a:lnTo>
                      <a:pt x="7" y="77"/>
                    </a:lnTo>
                    <a:lnTo>
                      <a:pt x="0" y="82"/>
                    </a:lnTo>
                    <a:lnTo>
                      <a:pt x="3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200">
                <a:extLst>
                  <a:ext uri="{FF2B5EF4-FFF2-40B4-BE49-F238E27FC236}">
                    <a16:creationId xmlns:a16="http://schemas.microsoft.com/office/drawing/2014/main" id="{7666916E-D577-46DC-90E4-DC73D0197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5" y="1476"/>
                <a:ext cx="88" cy="15"/>
              </a:xfrm>
              <a:custGeom>
                <a:avLst/>
                <a:gdLst>
                  <a:gd name="T0" fmla="*/ 1 w 134"/>
                  <a:gd name="T1" fmla="*/ 6 h 21"/>
                  <a:gd name="T2" fmla="*/ 1 w 134"/>
                  <a:gd name="T3" fmla="*/ 6 h 21"/>
                  <a:gd name="T4" fmla="*/ 2 w 134"/>
                  <a:gd name="T5" fmla="*/ 5 h 21"/>
                  <a:gd name="T6" fmla="*/ 4 w 134"/>
                  <a:gd name="T7" fmla="*/ 4 h 21"/>
                  <a:gd name="T8" fmla="*/ 5 w 134"/>
                  <a:gd name="T9" fmla="*/ 4 h 21"/>
                  <a:gd name="T10" fmla="*/ 7 w 134"/>
                  <a:gd name="T11" fmla="*/ 4 h 21"/>
                  <a:gd name="T12" fmla="*/ 9 w 134"/>
                  <a:gd name="T13" fmla="*/ 3 h 21"/>
                  <a:gd name="T14" fmla="*/ 11 w 134"/>
                  <a:gd name="T15" fmla="*/ 3 h 21"/>
                  <a:gd name="T16" fmla="*/ 12 w 134"/>
                  <a:gd name="T17" fmla="*/ 3 h 21"/>
                  <a:gd name="T18" fmla="*/ 14 w 134"/>
                  <a:gd name="T19" fmla="*/ 3 h 21"/>
                  <a:gd name="T20" fmla="*/ 16 w 134"/>
                  <a:gd name="T21" fmla="*/ 3 h 21"/>
                  <a:gd name="T22" fmla="*/ 17 w 134"/>
                  <a:gd name="T23" fmla="*/ 3 h 21"/>
                  <a:gd name="T24" fmla="*/ 19 w 134"/>
                  <a:gd name="T25" fmla="*/ 3 h 21"/>
                  <a:gd name="T26" fmla="*/ 20 w 134"/>
                  <a:gd name="T27" fmla="*/ 3 h 21"/>
                  <a:gd name="T28" fmla="*/ 22 w 134"/>
                  <a:gd name="T29" fmla="*/ 3 h 21"/>
                  <a:gd name="T30" fmla="*/ 23 w 134"/>
                  <a:gd name="T31" fmla="*/ 2 h 21"/>
                  <a:gd name="T32" fmla="*/ 24 w 134"/>
                  <a:gd name="T33" fmla="*/ 2 h 21"/>
                  <a:gd name="T34" fmla="*/ 25 w 134"/>
                  <a:gd name="T35" fmla="*/ 1 h 21"/>
                  <a:gd name="T36" fmla="*/ 24 w 134"/>
                  <a:gd name="T37" fmla="*/ 0 h 21"/>
                  <a:gd name="T38" fmla="*/ 24 w 134"/>
                  <a:gd name="T39" fmla="*/ 1 h 21"/>
                  <a:gd name="T40" fmla="*/ 23 w 134"/>
                  <a:gd name="T41" fmla="*/ 1 h 21"/>
                  <a:gd name="T42" fmla="*/ 22 w 134"/>
                  <a:gd name="T43" fmla="*/ 1 h 21"/>
                  <a:gd name="T44" fmla="*/ 20 w 134"/>
                  <a:gd name="T45" fmla="*/ 1 h 21"/>
                  <a:gd name="T46" fmla="*/ 19 w 134"/>
                  <a:gd name="T47" fmla="*/ 1 h 21"/>
                  <a:gd name="T48" fmla="*/ 17 w 134"/>
                  <a:gd name="T49" fmla="*/ 1 h 21"/>
                  <a:gd name="T50" fmla="*/ 16 w 134"/>
                  <a:gd name="T51" fmla="*/ 1 h 21"/>
                  <a:gd name="T52" fmla="*/ 14 w 134"/>
                  <a:gd name="T53" fmla="*/ 1 h 21"/>
                  <a:gd name="T54" fmla="*/ 12 w 134"/>
                  <a:gd name="T55" fmla="*/ 1 h 21"/>
                  <a:gd name="T56" fmla="*/ 11 w 134"/>
                  <a:gd name="T57" fmla="*/ 1 h 21"/>
                  <a:gd name="T58" fmla="*/ 9 w 134"/>
                  <a:gd name="T59" fmla="*/ 2 h 21"/>
                  <a:gd name="T60" fmla="*/ 7 w 134"/>
                  <a:gd name="T61" fmla="*/ 2 h 21"/>
                  <a:gd name="T62" fmla="*/ 5 w 134"/>
                  <a:gd name="T63" fmla="*/ 2 h 21"/>
                  <a:gd name="T64" fmla="*/ 3 w 134"/>
                  <a:gd name="T65" fmla="*/ 3 h 21"/>
                  <a:gd name="T66" fmla="*/ 2 w 134"/>
                  <a:gd name="T67" fmla="*/ 3 h 21"/>
                  <a:gd name="T68" fmla="*/ 0 w 134"/>
                  <a:gd name="T69" fmla="*/ 4 h 21"/>
                  <a:gd name="T70" fmla="*/ 0 w 134"/>
                  <a:gd name="T71" fmla="*/ 4 h 21"/>
                  <a:gd name="T72" fmla="*/ 1 w 134"/>
                  <a:gd name="T73" fmla="*/ 6 h 2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34" h="21">
                    <a:moveTo>
                      <a:pt x="2" y="21"/>
                    </a:moveTo>
                    <a:lnTo>
                      <a:pt x="2" y="21"/>
                    </a:lnTo>
                    <a:lnTo>
                      <a:pt x="12" y="19"/>
                    </a:lnTo>
                    <a:lnTo>
                      <a:pt x="20" y="17"/>
                    </a:lnTo>
                    <a:lnTo>
                      <a:pt x="29" y="16"/>
                    </a:lnTo>
                    <a:lnTo>
                      <a:pt x="39" y="15"/>
                    </a:lnTo>
                    <a:lnTo>
                      <a:pt x="48" y="13"/>
                    </a:lnTo>
                    <a:lnTo>
                      <a:pt x="58" y="12"/>
                    </a:lnTo>
                    <a:lnTo>
                      <a:pt x="67" y="12"/>
                    </a:lnTo>
                    <a:lnTo>
                      <a:pt x="76" y="12"/>
                    </a:lnTo>
                    <a:lnTo>
                      <a:pt x="85" y="12"/>
                    </a:lnTo>
                    <a:lnTo>
                      <a:pt x="93" y="11"/>
                    </a:lnTo>
                    <a:lnTo>
                      <a:pt x="102" y="11"/>
                    </a:lnTo>
                    <a:lnTo>
                      <a:pt x="110" y="10"/>
                    </a:lnTo>
                    <a:lnTo>
                      <a:pt x="116" y="10"/>
                    </a:lnTo>
                    <a:lnTo>
                      <a:pt x="122" y="9"/>
                    </a:lnTo>
                    <a:lnTo>
                      <a:pt x="129" y="8"/>
                    </a:lnTo>
                    <a:lnTo>
                      <a:pt x="134" y="5"/>
                    </a:lnTo>
                    <a:lnTo>
                      <a:pt x="131" y="0"/>
                    </a:lnTo>
                    <a:lnTo>
                      <a:pt x="127" y="1"/>
                    </a:lnTo>
                    <a:lnTo>
                      <a:pt x="122" y="2"/>
                    </a:lnTo>
                    <a:lnTo>
                      <a:pt x="115" y="3"/>
                    </a:lnTo>
                    <a:lnTo>
                      <a:pt x="108" y="4"/>
                    </a:lnTo>
                    <a:lnTo>
                      <a:pt x="102" y="4"/>
                    </a:lnTo>
                    <a:lnTo>
                      <a:pt x="93" y="5"/>
                    </a:lnTo>
                    <a:lnTo>
                      <a:pt x="85" y="5"/>
                    </a:lnTo>
                    <a:lnTo>
                      <a:pt x="76" y="5"/>
                    </a:lnTo>
                    <a:lnTo>
                      <a:pt x="67" y="5"/>
                    </a:lnTo>
                    <a:lnTo>
                      <a:pt x="58" y="6"/>
                    </a:lnTo>
                    <a:lnTo>
                      <a:pt x="47" y="8"/>
                    </a:lnTo>
                    <a:lnTo>
                      <a:pt x="38" y="8"/>
                    </a:lnTo>
                    <a:lnTo>
                      <a:pt x="28" y="9"/>
                    </a:lnTo>
                    <a:lnTo>
                      <a:pt x="19" y="11"/>
                    </a:lnTo>
                    <a:lnTo>
                      <a:pt x="9" y="12"/>
                    </a:lnTo>
                    <a:lnTo>
                      <a:pt x="0" y="15"/>
                    </a:lnTo>
                    <a:lnTo>
                      <a:pt x="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201">
                <a:extLst>
                  <a:ext uri="{FF2B5EF4-FFF2-40B4-BE49-F238E27FC236}">
                    <a16:creationId xmlns:a16="http://schemas.microsoft.com/office/drawing/2014/main" id="{5CA92DD9-CC4C-4921-A33C-62ECF6CE5C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1485"/>
                <a:ext cx="52" cy="36"/>
              </a:xfrm>
              <a:custGeom>
                <a:avLst/>
                <a:gdLst>
                  <a:gd name="T0" fmla="*/ 1 w 76"/>
                  <a:gd name="T1" fmla="*/ 11 h 53"/>
                  <a:gd name="T2" fmla="*/ 1 w 76"/>
                  <a:gd name="T3" fmla="*/ 11 h 53"/>
                  <a:gd name="T4" fmla="*/ 1 w 76"/>
                  <a:gd name="T5" fmla="*/ 11 h 53"/>
                  <a:gd name="T6" fmla="*/ 2 w 76"/>
                  <a:gd name="T7" fmla="*/ 10 h 53"/>
                  <a:gd name="T8" fmla="*/ 3 w 76"/>
                  <a:gd name="T9" fmla="*/ 9 h 53"/>
                  <a:gd name="T10" fmla="*/ 5 w 76"/>
                  <a:gd name="T11" fmla="*/ 7 h 53"/>
                  <a:gd name="T12" fmla="*/ 8 w 76"/>
                  <a:gd name="T13" fmla="*/ 5 h 53"/>
                  <a:gd name="T14" fmla="*/ 11 w 76"/>
                  <a:gd name="T15" fmla="*/ 3 h 53"/>
                  <a:gd name="T16" fmla="*/ 14 w 76"/>
                  <a:gd name="T17" fmla="*/ 2 h 53"/>
                  <a:gd name="T18" fmla="*/ 17 w 76"/>
                  <a:gd name="T19" fmla="*/ 1 h 53"/>
                  <a:gd name="T20" fmla="*/ 16 w 76"/>
                  <a:gd name="T21" fmla="*/ 0 h 53"/>
                  <a:gd name="T22" fmla="*/ 12 w 76"/>
                  <a:gd name="T23" fmla="*/ 1 h 53"/>
                  <a:gd name="T24" fmla="*/ 10 w 76"/>
                  <a:gd name="T25" fmla="*/ 3 h 53"/>
                  <a:gd name="T26" fmla="*/ 8 w 76"/>
                  <a:gd name="T27" fmla="*/ 5 h 53"/>
                  <a:gd name="T28" fmla="*/ 5 w 76"/>
                  <a:gd name="T29" fmla="*/ 7 h 53"/>
                  <a:gd name="T30" fmla="*/ 3 w 76"/>
                  <a:gd name="T31" fmla="*/ 7 h 53"/>
                  <a:gd name="T32" fmla="*/ 1 w 76"/>
                  <a:gd name="T33" fmla="*/ 10 h 53"/>
                  <a:gd name="T34" fmla="*/ 1 w 76"/>
                  <a:gd name="T35" fmla="*/ 10 h 53"/>
                  <a:gd name="T36" fmla="*/ 1 w 76"/>
                  <a:gd name="T37" fmla="*/ 10 h 53"/>
                  <a:gd name="T38" fmla="*/ 0 w 76"/>
                  <a:gd name="T39" fmla="*/ 11 h 53"/>
                  <a:gd name="T40" fmla="*/ 1 w 76"/>
                  <a:gd name="T41" fmla="*/ 10 h 53"/>
                  <a:gd name="T42" fmla="*/ 0 w 76"/>
                  <a:gd name="T43" fmla="*/ 11 h 53"/>
                  <a:gd name="T44" fmla="*/ 0 w 76"/>
                  <a:gd name="T45" fmla="*/ 11 h 53"/>
                  <a:gd name="T46" fmla="*/ 1 w 76"/>
                  <a:gd name="T47" fmla="*/ 11 h 5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6" h="53">
                    <a:moveTo>
                      <a:pt x="7" y="50"/>
                    </a:moveTo>
                    <a:lnTo>
                      <a:pt x="6" y="53"/>
                    </a:lnTo>
                    <a:lnTo>
                      <a:pt x="7" y="51"/>
                    </a:lnTo>
                    <a:lnTo>
                      <a:pt x="12" y="48"/>
                    </a:lnTo>
                    <a:lnTo>
                      <a:pt x="18" y="41"/>
                    </a:lnTo>
                    <a:lnTo>
                      <a:pt x="26" y="34"/>
                    </a:lnTo>
                    <a:lnTo>
                      <a:pt x="36" y="26"/>
                    </a:lnTo>
                    <a:lnTo>
                      <a:pt x="48" y="18"/>
                    </a:lnTo>
                    <a:lnTo>
                      <a:pt x="61" y="11"/>
                    </a:lnTo>
                    <a:lnTo>
                      <a:pt x="76" y="6"/>
                    </a:lnTo>
                    <a:lnTo>
                      <a:pt x="74" y="0"/>
                    </a:lnTo>
                    <a:lnTo>
                      <a:pt x="59" y="6"/>
                    </a:lnTo>
                    <a:lnTo>
                      <a:pt x="45" y="13"/>
                    </a:lnTo>
                    <a:lnTo>
                      <a:pt x="33" y="20"/>
                    </a:lnTo>
                    <a:lnTo>
                      <a:pt x="22" y="29"/>
                    </a:lnTo>
                    <a:lnTo>
                      <a:pt x="13" y="36"/>
                    </a:lnTo>
                    <a:lnTo>
                      <a:pt x="7" y="43"/>
                    </a:lnTo>
                    <a:lnTo>
                      <a:pt x="3" y="47"/>
                    </a:lnTo>
                    <a:lnTo>
                      <a:pt x="2" y="48"/>
                    </a:lnTo>
                    <a:lnTo>
                      <a:pt x="0" y="51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1"/>
                    </a:lnTo>
                    <a:lnTo>
                      <a:pt x="7" y="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202">
                <a:extLst>
                  <a:ext uri="{FF2B5EF4-FFF2-40B4-BE49-F238E27FC236}">
                    <a16:creationId xmlns:a16="http://schemas.microsoft.com/office/drawing/2014/main" id="{E25AD400-88E1-40DF-BFA7-CE508C3E71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4" y="1520"/>
                <a:ext cx="66" cy="297"/>
              </a:xfrm>
              <a:custGeom>
                <a:avLst/>
                <a:gdLst>
                  <a:gd name="T0" fmla="*/ 19 w 98"/>
                  <a:gd name="T1" fmla="*/ 89 h 440"/>
                  <a:gd name="T2" fmla="*/ 20 w 98"/>
                  <a:gd name="T3" fmla="*/ 90 h 440"/>
                  <a:gd name="T4" fmla="*/ 1 w 98"/>
                  <a:gd name="T5" fmla="*/ 0 h 440"/>
                  <a:gd name="T6" fmla="*/ 0 w 98"/>
                  <a:gd name="T7" fmla="*/ 1 h 440"/>
                  <a:gd name="T8" fmla="*/ 19 w 98"/>
                  <a:gd name="T9" fmla="*/ 90 h 440"/>
                  <a:gd name="T10" fmla="*/ 20 w 98"/>
                  <a:gd name="T11" fmla="*/ 90 h 440"/>
                  <a:gd name="T12" fmla="*/ 19 w 98"/>
                  <a:gd name="T13" fmla="*/ 90 h 440"/>
                  <a:gd name="T14" fmla="*/ 19 w 98"/>
                  <a:gd name="T15" fmla="*/ 91 h 440"/>
                  <a:gd name="T16" fmla="*/ 20 w 98"/>
                  <a:gd name="T17" fmla="*/ 90 h 440"/>
                  <a:gd name="T18" fmla="*/ 19 w 98"/>
                  <a:gd name="T19" fmla="*/ 89 h 4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8" h="440">
                    <a:moveTo>
                      <a:pt x="93" y="431"/>
                    </a:moveTo>
                    <a:lnTo>
                      <a:pt x="98" y="433"/>
                    </a:lnTo>
                    <a:lnTo>
                      <a:pt x="7" y="0"/>
                    </a:lnTo>
                    <a:lnTo>
                      <a:pt x="0" y="1"/>
                    </a:lnTo>
                    <a:lnTo>
                      <a:pt x="93" y="435"/>
                    </a:lnTo>
                    <a:lnTo>
                      <a:pt x="97" y="436"/>
                    </a:lnTo>
                    <a:lnTo>
                      <a:pt x="93" y="435"/>
                    </a:lnTo>
                    <a:lnTo>
                      <a:pt x="94" y="440"/>
                    </a:lnTo>
                    <a:lnTo>
                      <a:pt x="97" y="436"/>
                    </a:lnTo>
                    <a:lnTo>
                      <a:pt x="93" y="4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203">
                <a:extLst>
                  <a:ext uri="{FF2B5EF4-FFF2-40B4-BE49-F238E27FC236}">
                    <a16:creationId xmlns:a16="http://schemas.microsoft.com/office/drawing/2014/main" id="{C417F681-7D35-4F7B-B2B2-CB3ED54BF0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7" y="1781"/>
                <a:ext cx="52" cy="32"/>
              </a:xfrm>
              <a:custGeom>
                <a:avLst/>
                <a:gdLst>
                  <a:gd name="T0" fmla="*/ 14 w 79"/>
                  <a:gd name="T1" fmla="*/ 0 h 49"/>
                  <a:gd name="T2" fmla="*/ 14 w 79"/>
                  <a:gd name="T3" fmla="*/ 0 h 49"/>
                  <a:gd name="T4" fmla="*/ 13 w 79"/>
                  <a:gd name="T5" fmla="*/ 1 h 49"/>
                  <a:gd name="T6" fmla="*/ 11 w 79"/>
                  <a:gd name="T7" fmla="*/ 1 h 49"/>
                  <a:gd name="T8" fmla="*/ 10 w 79"/>
                  <a:gd name="T9" fmla="*/ 2 h 49"/>
                  <a:gd name="T10" fmla="*/ 9 w 79"/>
                  <a:gd name="T11" fmla="*/ 2 h 49"/>
                  <a:gd name="T12" fmla="*/ 7 w 79"/>
                  <a:gd name="T13" fmla="*/ 3 h 49"/>
                  <a:gd name="T14" fmla="*/ 6 w 79"/>
                  <a:gd name="T15" fmla="*/ 3 h 49"/>
                  <a:gd name="T16" fmla="*/ 5 w 79"/>
                  <a:gd name="T17" fmla="*/ 5 h 49"/>
                  <a:gd name="T18" fmla="*/ 4 w 79"/>
                  <a:gd name="T19" fmla="*/ 5 h 49"/>
                  <a:gd name="T20" fmla="*/ 3 w 79"/>
                  <a:gd name="T21" fmla="*/ 5 h 49"/>
                  <a:gd name="T22" fmla="*/ 2 w 79"/>
                  <a:gd name="T23" fmla="*/ 7 h 49"/>
                  <a:gd name="T24" fmla="*/ 2 w 79"/>
                  <a:gd name="T25" fmla="*/ 7 h 49"/>
                  <a:gd name="T26" fmla="*/ 1 w 79"/>
                  <a:gd name="T27" fmla="*/ 7 h 49"/>
                  <a:gd name="T28" fmla="*/ 1 w 79"/>
                  <a:gd name="T29" fmla="*/ 8 h 49"/>
                  <a:gd name="T30" fmla="*/ 1 w 79"/>
                  <a:gd name="T31" fmla="*/ 8 h 49"/>
                  <a:gd name="T32" fmla="*/ 1 w 79"/>
                  <a:gd name="T33" fmla="*/ 8 h 49"/>
                  <a:gd name="T34" fmla="*/ 0 w 79"/>
                  <a:gd name="T35" fmla="*/ 8 h 49"/>
                  <a:gd name="T36" fmla="*/ 1 w 79"/>
                  <a:gd name="T37" fmla="*/ 9 h 49"/>
                  <a:gd name="T38" fmla="*/ 1 w 79"/>
                  <a:gd name="T39" fmla="*/ 9 h 49"/>
                  <a:gd name="T40" fmla="*/ 1 w 79"/>
                  <a:gd name="T41" fmla="*/ 8 h 49"/>
                  <a:gd name="T42" fmla="*/ 1 w 79"/>
                  <a:gd name="T43" fmla="*/ 8 h 49"/>
                  <a:gd name="T44" fmla="*/ 2 w 79"/>
                  <a:gd name="T45" fmla="*/ 8 h 49"/>
                  <a:gd name="T46" fmla="*/ 2 w 79"/>
                  <a:gd name="T47" fmla="*/ 8 h 49"/>
                  <a:gd name="T48" fmla="*/ 3 w 79"/>
                  <a:gd name="T49" fmla="*/ 7 h 49"/>
                  <a:gd name="T50" fmla="*/ 4 w 79"/>
                  <a:gd name="T51" fmla="*/ 7 h 49"/>
                  <a:gd name="T52" fmla="*/ 5 w 79"/>
                  <a:gd name="T53" fmla="*/ 6 h 49"/>
                  <a:gd name="T54" fmla="*/ 6 w 79"/>
                  <a:gd name="T55" fmla="*/ 5 h 49"/>
                  <a:gd name="T56" fmla="*/ 7 w 79"/>
                  <a:gd name="T57" fmla="*/ 5 h 49"/>
                  <a:gd name="T58" fmla="*/ 8 w 79"/>
                  <a:gd name="T59" fmla="*/ 4 h 49"/>
                  <a:gd name="T60" fmla="*/ 9 w 79"/>
                  <a:gd name="T61" fmla="*/ 3 h 49"/>
                  <a:gd name="T62" fmla="*/ 11 w 79"/>
                  <a:gd name="T63" fmla="*/ 3 h 49"/>
                  <a:gd name="T64" fmla="*/ 12 w 79"/>
                  <a:gd name="T65" fmla="*/ 2 h 49"/>
                  <a:gd name="T66" fmla="*/ 13 w 79"/>
                  <a:gd name="T67" fmla="*/ 2 h 49"/>
                  <a:gd name="T68" fmla="*/ 14 w 79"/>
                  <a:gd name="T69" fmla="*/ 1 h 49"/>
                  <a:gd name="T70" fmla="*/ 14 w 79"/>
                  <a:gd name="T71" fmla="*/ 1 h 49"/>
                  <a:gd name="T72" fmla="*/ 14 w 79"/>
                  <a:gd name="T73" fmla="*/ 1 h 49"/>
                  <a:gd name="T74" fmla="*/ 14 w 79"/>
                  <a:gd name="T75" fmla="*/ 1 h 49"/>
                  <a:gd name="T76" fmla="*/ 14 w 79"/>
                  <a:gd name="T77" fmla="*/ 1 h 49"/>
                  <a:gd name="T78" fmla="*/ 14 w 79"/>
                  <a:gd name="T79" fmla="*/ 0 h 4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9" h="49">
                    <a:moveTo>
                      <a:pt x="77" y="0"/>
                    </a:moveTo>
                    <a:lnTo>
                      <a:pt x="77" y="0"/>
                    </a:lnTo>
                    <a:lnTo>
                      <a:pt x="69" y="3"/>
                    </a:lnTo>
                    <a:lnTo>
                      <a:pt x="59" y="6"/>
                    </a:lnTo>
                    <a:lnTo>
                      <a:pt x="53" y="10"/>
                    </a:lnTo>
                    <a:lnTo>
                      <a:pt x="46" y="13"/>
                    </a:lnTo>
                    <a:lnTo>
                      <a:pt x="39" y="16"/>
                    </a:lnTo>
                    <a:lnTo>
                      <a:pt x="32" y="20"/>
                    </a:lnTo>
                    <a:lnTo>
                      <a:pt x="26" y="23"/>
                    </a:lnTo>
                    <a:lnTo>
                      <a:pt x="21" y="28"/>
                    </a:lnTo>
                    <a:lnTo>
                      <a:pt x="16" y="30"/>
                    </a:lnTo>
                    <a:lnTo>
                      <a:pt x="12" y="35"/>
                    </a:lnTo>
                    <a:lnTo>
                      <a:pt x="9" y="37"/>
                    </a:lnTo>
                    <a:lnTo>
                      <a:pt x="5" y="39"/>
                    </a:lnTo>
                    <a:lnTo>
                      <a:pt x="3" y="42"/>
                    </a:lnTo>
                    <a:lnTo>
                      <a:pt x="2" y="43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5" y="49"/>
                    </a:lnTo>
                    <a:lnTo>
                      <a:pt x="5" y="48"/>
                    </a:lnTo>
                    <a:lnTo>
                      <a:pt x="8" y="46"/>
                    </a:lnTo>
                    <a:lnTo>
                      <a:pt x="10" y="44"/>
                    </a:lnTo>
                    <a:lnTo>
                      <a:pt x="12" y="42"/>
                    </a:lnTo>
                    <a:lnTo>
                      <a:pt x="16" y="39"/>
                    </a:lnTo>
                    <a:lnTo>
                      <a:pt x="20" y="36"/>
                    </a:lnTo>
                    <a:lnTo>
                      <a:pt x="25" y="33"/>
                    </a:lnTo>
                    <a:lnTo>
                      <a:pt x="29" y="29"/>
                    </a:lnTo>
                    <a:lnTo>
                      <a:pt x="35" y="26"/>
                    </a:lnTo>
                    <a:lnTo>
                      <a:pt x="41" y="22"/>
                    </a:lnTo>
                    <a:lnTo>
                      <a:pt x="48" y="19"/>
                    </a:lnTo>
                    <a:lnTo>
                      <a:pt x="55" y="15"/>
                    </a:lnTo>
                    <a:lnTo>
                      <a:pt x="63" y="12"/>
                    </a:lnTo>
                    <a:lnTo>
                      <a:pt x="71" y="10"/>
                    </a:lnTo>
                    <a:lnTo>
                      <a:pt x="79" y="6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204">
                <a:extLst>
                  <a:ext uri="{FF2B5EF4-FFF2-40B4-BE49-F238E27FC236}">
                    <a16:creationId xmlns:a16="http://schemas.microsoft.com/office/drawing/2014/main" id="{463FBBCE-4BAB-4302-AB16-AA67291B47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8" y="1731"/>
                <a:ext cx="121" cy="53"/>
              </a:xfrm>
              <a:custGeom>
                <a:avLst/>
                <a:gdLst>
                  <a:gd name="T0" fmla="*/ 34 w 183"/>
                  <a:gd name="T1" fmla="*/ 1 h 79"/>
                  <a:gd name="T2" fmla="*/ 34 w 183"/>
                  <a:gd name="T3" fmla="*/ 0 h 79"/>
                  <a:gd name="T4" fmla="*/ 34 w 183"/>
                  <a:gd name="T5" fmla="*/ 1 h 79"/>
                  <a:gd name="T6" fmla="*/ 32 w 183"/>
                  <a:gd name="T7" fmla="*/ 3 h 79"/>
                  <a:gd name="T8" fmla="*/ 32 w 183"/>
                  <a:gd name="T9" fmla="*/ 4 h 79"/>
                  <a:gd name="T10" fmla="*/ 30 w 183"/>
                  <a:gd name="T11" fmla="*/ 5 h 79"/>
                  <a:gd name="T12" fmla="*/ 28 w 183"/>
                  <a:gd name="T13" fmla="*/ 6 h 79"/>
                  <a:gd name="T14" fmla="*/ 26 w 183"/>
                  <a:gd name="T15" fmla="*/ 7 h 79"/>
                  <a:gd name="T16" fmla="*/ 24 w 183"/>
                  <a:gd name="T17" fmla="*/ 7 h 79"/>
                  <a:gd name="T18" fmla="*/ 22 w 183"/>
                  <a:gd name="T19" fmla="*/ 9 h 79"/>
                  <a:gd name="T20" fmla="*/ 19 w 183"/>
                  <a:gd name="T21" fmla="*/ 9 h 79"/>
                  <a:gd name="T22" fmla="*/ 16 w 183"/>
                  <a:gd name="T23" fmla="*/ 10 h 79"/>
                  <a:gd name="T24" fmla="*/ 13 w 183"/>
                  <a:gd name="T25" fmla="*/ 11 h 79"/>
                  <a:gd name="T26" fmla="*/ 11 w 183"/>
                  <a:gd name="T27" fmla="*/ 11 h 79"/>
                  <a:gd name="T28" fmla="*/ 9 w 183"/>
                  <a:gd name="T29" fmla="*/ 13 h 79"/>
                  <a:gd name="T30" fmla="*/ 5 w 183"/>
                  <a:gd name="T31" fmla="*/ 13 h 79"/>
                  <a:gd name="T32" fmla="*/ 3 w 183"/>
                  <a:gd name="T33" fmla="*/ 14 h 79"/>
                  <a:gd name="T34" fmla="*/ 0 w 183"/>
                  <a:gd name="T35" fmla="*/ 15 h 79"/>
                  <a:gd name="T36" fmla="*/ 1 w 183"/>
                  <a:gd name="T37" fmla="*/ 16 h 79"/>
                  <a:gd name="T38" fmla="*/ 3 w 183"/>
                  <a:gd name="T39" fmla="*/ 15 h 79"/>
                  <a:gd name="T40" fmla="*/ 6 w 183"/>
                  <a:gd name="T41" fmla="*/ 14 h 79"/>
                  <a:gd name="T42" fmla="*/ 9 w 183"/>
                  <a:gd name="T43" fmla="*/ 14 h 79"/>
                  <a:gd name="T44" fmla="*/ 11 w 183"/>
                  <a:gd name="T45" fmla="*/ 13 h 79"/>
                  <a:gd name="T46" fmla="*/ 14 w 183"/>
                  <a:gd name="T47" fmla="*/ 13 h 79"/>
                  <a:gd name="T48" fmla="*/ 17 w 183"/>
                  <a:gd name="T49" fmla="*/ 11 h 79"/>
                  <a:gd name="T50" fmla="*/ 19 w 183"/>
                  <a:gd name="T51" fmla="*/ 11 h 79"/>
                  <a:gd name="T52" fmla="*/ 22 w 183"/>
                  <a:gd name="T53" fmla="*/ 10 h 79"/>
                  <a:gd name="T54" fmla="*/ 24 w 183"/>
                  <a:gd name="T55" fmla="*/ 9 h 79"/>
                  <a:gd name="T56" fmla="*/ 26 w 183"/>
                  <a:gd name="T57" fmla="*/ 8 h 79"/>
                  <a:gd name="T58" fmla="*/ 28 w 183"/>
                  <a:gd name="T59" fmla="*/ 7 h 79"/>
                  <a:gd name="T60" fmla="*/ 30 w 183"/>
                  <a:gd name="T61" fmla="*/ 6 h 79"/>
                  <a:gd name="T62" fmla="*/ 32 w 183"/>
                  <a:gd name="T63" fmla="*/ 5 h 79"/>
                  <a:gd name="T64" fmla="*/ 34 w 183"/>
                  <a:gd name="T65" fmla="*/ 3 h 79"/>
                  <a:gd name="T66" fmla="*/ 34 w 183"/>
                  <a:gd name="T67" fmla="*/ 2 h 79"/>
                  <a:gd name="T68" fmla="*/ 35 w 183"/>
                  <a:gd name="T69" fmla="*/ 1 h 79"/>
                  <a:gd name="T70" fmla="*/ 35 w 183"/>
                  <a:gd name="T71" fmla="*/ 1 h 79"/>
                  <a:gd name="T72" fmla="*/ 35 w 183"/>
                  <a:gd name="T73" fmla="*/ 1 h 79"/>
                  <a:gd name="T74" fmla="*/ 35 w 183"/>
                  <a:gd name="T75" fmla="*/ 1 h 79"/>
                  <a:gd name="T76" fmla="*/ 35 w 183"/>
                  <a:gd name="T77" fmla="*/ 1 h 79"/>
                  <a:gd name="T78" fmla="*/ 34 w 183"/>
                  <a:gd name="T79" fmla="*/ 1 h 79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83" h="79">
                    <a:moveTo>
                      <a:pt x="177" y="1"/>
                    </a:moveTo>
                    <a:lnTo>
                      <a:pt x="177" y="0"/>
                    </a:lnTo>
                    <a:lnTo>
                      <a:pt x="175" y="6"/>
                    </a:lnTo>
                    <a:lnTo>
                      <a:pt x="170" y="13"/>
                    </a:lnTo>
                    <a:lnTo>
                      <a:pt x="165" y="19"/>
                    </a:lnTo>
                    <a:lnTo>
                      <a:pt x="156" y="25"/>
                    </a:lnTo>
                    <a:lnTo>
                      <a:pt x="147" y="30"/>
                    </a:lnTo>
                    <a:lnTo>
                      <a:pt x="137" y="34"/>
                    </a:lnTo>
                    <a:lnTo>
                      <a:pt x="125" y="38"/>
                    </a:lnTo>
                    <a:lnTo>
                      <a:pt x="113" y="42"/>
                    </a:lnTo>
                    <a:lnTo>
                      <a:pt x="99" y="47"/>
                    </a:lnTo>
                    <a:lnTo>
                      <a:pt x="85" y="50"/>
                    </a:lnTo>
                    <a:lnTo>
                      <a:pt x="71" y="54"/>
                    </a:lnTo>
                    <a:lnTo>
                      <a:pt x="56" y="57"/>
                    </a:lnTo>
                    <a:lnTo>
                      <a:pt x="42" y="62"/>
                    </a:lnTo>
                    <a:lnTo>
                      <a:pt x="27" y="65"/>
                    </a:lnTo>
                    <a:lnTo>
                      <a:pt x="14" y="69"/>
                    </a:lnTo>
                    <a:lnTo>
                      <a:pt x="0" y="73"/>
                    </a:lnTo>
                    <a:lnTo>
                      <a:pt x="2" y="79"/>
                    </a:lnTo>
                    <a:lnTo>
                      <a:pt x="15" y="76"/>
                    </a:lnTo>
                    <a:lnTo>
                      <a:pt x="30" y="71"/>
                    </a:lnTo>
                    <a:lnTo>
                      <a:pt x="44" y="68"/>
                    </a:lnTo>
                    <a:lnTo>
                      <a:pt x="59" y="64"/>
                    </a:lnTo>
                    <a:lnTo>
                      <a:pt x="72" y="61"/>
                    </a:lnTo>
                    <a:lnTo>
                      <a:pt x="87" y="57"/>
                    </a:lnTo>
                    <a:lnTo>
                      <a:pt x="101" y="53"/>
                    </a:lnTo>
                    <a:lnTo>
                      <a:pt x="114" y="49"/>
                    </a:lnTo>
                    <a:lnTo>
                      <a:pt x="126" y="45"/>
                    </a:lnTo>
                    <a:lnTo>
                      <a:pt x="139" y="40"/>
                    </a:lnTo>
                    <a:lnTo>
                      <a:pt x="150" y="34"/>
                    </a:lnTo>
                    <a:lnTo>
                      <a:pt x="160" y="30"/>
                    </a:lnTo>
                    <a:lnTo>
                      <a:pt x="168" y="24"/>
                    </a:lnTo>
                    <a:lnTo>
                      <a:pt x="175" y="18"/>
                    </a:lnTo>
                    <a:lnTo>
                      <a:pt x="181" y="10"/>
                    </a:lnTo>
                    <a:lnTo>
                      <a:pt x="183" y="2"/>
                    </a:lnTo>
                    <a:lnTo>
                      <a:pt x="177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206">
                <a:extLst>
                  <a:ext uri="{FF2B5EF4-FFF2-40B4-BE49-F238E27FC236}">
                    <a16:creationId xmlns:a16="http://schemas.microsoft.com/office/drawing/2014/main" id="{F4B1496A-FC10-4D56-BD0B-942A92ED28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1" y="1421"/>
                <a:ext cx="78" cy="311"/>
              </a:xfrm>
              <a:custGeom>
                <a:avLst/>
                <a:gdLst>
                  <a:gd name="T0" fmla="*/ 0 w 118"/>
                  <a:gd name="T1" fmla="*/ 1 h 463"/>
                  <a:gd name="T2" fmla="*/ 1 w 118"/>
                  <a:gd name="T3" fmla="*/ 2 h 463"/>
                  <a:gd name="T4" fmla="*/ 1 w 118"/>
                  <a:gd name="T5" fmla="*/ 6 h 463"/>
                  <a:gd name="T6" fmla="*/ 3 w 118"/>
                  <a:gd name="T7" fmla="*/ 11 h 463"/>
                  <a:gd name="T8" fmla="*/ 5 w 118"/>
                  <a:gd name="T9" fmla="*/ 17 h 463"/>
                  <a:gd name="T10" fmla="*/ 6 w 118"/>
                  <a:gd name="T11" fmla="*/ 24 h 463"/>
                  <a:gd name="T12" fmla="*/ 9 w 118"/>
                  <a:gd name="T13" fmla="*/ 32 h 463"/>
                  <a:gd name="T14" fmla="*/ 10 w 118"/>
                  <a:gd name="T15" fmla="*/ 40 h 463"/>
                  <a:gd name="T16" fmla="*/ 13 w 118"/>
                  <a:gd name="T17" fmla="*/ 49 h 463"/>
                  <a:gd name="T18" fmla="*/ 14 w 118"/>
                  <a:gd name="T19" fmla="*/ 57 h 463"/>
                  <a:gd name="T20" fmla="*/ 16 w 118"/>
                  <a:gd name="T21" fmla="*/ 65 h 463"/>
                  <a:gd name="T22" fmla="*/ 17 w 118"/>
                  <a:gd name="T23" fmla="*/ 73 h 463"/>
                  <a:gd name="T24" fmla="*/ 19 w 118"/>
                  <a:gd name="T25" fmla="*/ 80 h 463"/>
                  <a:gd name="T26" fmla="*/ 20 w 118"/>
                  <a:gd name="T27" fmla="*/ 85 h 463"/>
                  <a:gd name="T28" fmla="*/ 21 w 118"/>
                  <a:gd name="T29" fmla="*/ 90 h 463"/>
                  <a:gd name="T30" fmla="*/ 21 w 118"/>
                  <a:gd name="T31" fmla="*/ 93 h 463"/>
                  <a:gd name="T32" fmla="*/ 22 w 118"/>
                  <a:gd name="T33" fmla="*/ 94 h 463"/>
                  <a:gd name="T34" fmla="*/ 22 w 118"/>
                  <a:gd name="T35" fmla="*/ 91 h 463"/>
                  <a:gd name="T36" fmla="*/ 22 w 118"/>
                  <a:gd name="T37" fmla="*/ 88 h 463"/>
                  <a:gd name="T38" fmla="*/ 21 w 118"/>
                  <a:gd name="T39" fmla="*/ 83 h 463"/>
                  <a:gd name="T40" fmla="*/ 20 w 118"/>
                  <a:gd name="T41" fmla="*/ 77 h 463"/>
                  <a:gd name="T42" fmla="*/ 18 w 118"/>
                  <a:gd name="T43" fmla="*/ 69 h 463"/>
                  <a:gd name="T44" fmla="*/ 16 w 118"/>
                  <a:gd name="T45" fmla="*/ 61 h 463"/>
                  <a:gd name="T46" fmla="*/ 14 w 118"/>
                  <a:gd name="T47" fmla="*/ 52 h 463"/>
                  <a:gd name="T48" fmla="*/ 13 w 118"/>
                  <a:gd name="T49" fmla="*/ 44 h 463"/>
                  <a:gd name="T50" fmla="*/ 10 w 118"/>
                  <a:gd name="T51" fmla="*/ 36 h 463"/>
                  <a:gd name="T52" fmla="*/ 9 w 118"/>
                  <a:gd name="T53" fmla="*/ 28 h 463"/>
                  <a:gd name="T54" fmla="*/ 7 w 118"/>
                  <a:gd name="T55" fmla="*/ 20 h 463"/>
                  <a:gd name="T56" fmla="*/ 5 w 118"/>
                  <a:gd name="T57" fmla="*/ 13 h 463"/>
                  <a:gd name="T58" fmla="*/ 3 w 118"/>
                  <a:gd name="T59" fmla="*/ 7 h 463"/>
                  <a:gd name="T60" fmla="*/ 2 w 118"/>
                  <a:gd name="T61" fmla="*/ 3 h 463"/>
                  <a:gd name="T62" fmla="*/ 1 w 118"/>
                  <a:gd name="T63" fmla="*/ 1 h 463"/>
                  <a:gd name="T64" fmla="*/ 1 w 118"/>
                  <a:gd name="T65" fmla="*/ 0 h 46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18" h="463">
                    <a:moveTo>
                      <a:pt x="0" y="2"/>
                    </a:moveTo>
                    <a:lnTo>
                      <a:pt x="0" y="3"/>
                    </a:lnTo>
                    <a:lnTo>
                      <a:pt x="2" y="7"/>
                    </a:lnTo>
                    <a:lnTo>
                      <a:pt x="3" y="12"/>
                    </a:lnTo>
                    <a:lnTo>
                      <a:pt x="5" y="21"/>
                    </a:lnTo>
                    <a:lnTo>
                      <a:pt x="7" y="30"/>
                    </a:lnTo>
                    <a:lnTo>
                      <a:pt x="11" y="41"/>
                    </a:lnTo>
                    <a:lnTo>
                      <a:pt x="14" y="54"/>
                    </a:lnTo>
                    <a:lnTo>
                      <a:pt x="19" y="69"/>
                    </a:lnTo>
                    <a:lnTo>
                      <a:pt x="22" y="85"/>
                    </a:lnTo>
                    <a:lnTo>
                      <a:pt x="27" y="101"/>
                    </a:lnTo>
                    <a:lnTo>
                      <a:pt x="32" y="120"/>
                    </a:lnTo>
                    <a:lnTo>
                      <a:pt x="37" y="138"/>
                    </a:lnTo>
                    <a:lnTo>
                      <a:pt x="42" y="158"/>
                    </a:lnTo>
                    <a:lnTo>
                      <a:pt x="47" y="177"/>
                    </a:lnTo>
                    <a:lnTo>
                      <a:pt x="52" y="198"/>
                    </a:lnTo>
                    <a:lnTo>
                      <a:pt x="58" y="219"/>
                    </a:lnTo>
                    <a:lnTo>
                      <a:pt x="63" y="239"/>
                    </a:lnTo>
                    <a:lnTo>
                      <a:pt x="68" y="260"/>
                    </a:lnTo>
                    <a:lnTo>
                      <a:pt x="73" y="281"/>
                    </a:lnTo>
                    <a:lnTo>
                      <a:pt x="79" y="302"/>
                    </a:lnTo>
                    <a:lnTo>
                      <a:pt x="83" y="321"/>
                    </a:lnTo>
                    <a:lnTo>
                      <a:pt x="88" y="340"/>
                    </a:lnTo>
                    <a:lnTo>
                      <a:pt x="93" y="358"/>
                    </a:lnTo>
                    <a:lnTo>
                      <a:pt x="96" y="375"/>
                    </a:lnTo>
                    <a:lnTo>
                      <a:pt x="100" y="391"/>
                    </a:lnTo>
                    <a:lnTo>
                      <a:pt x="103" y="406"/>
                    </a:lnTo>
                    <a:lnTo>
                      <a:pt x="106" y="420"/>
                    </a:lnTo>
                    <a:lnTo>
                      <a:pt x="109" y="433"/>
                    </a:lnTo>
                    <a:lnTo>
                      <a:pt x="110" y="442"/>
                    </a:lnTo>
                    <a:lnTo>
                      <a:pt x="111" y="451"/>
                    </a:lnTo>
                    <a:lnTo>
                      <a:pt x="112" y="457"/>
                    </a:lnTo>
                    <a:lnTo>
                      <a:pt x="112" y="462"/>
                    </a:lnTo>
                    <a:lnTo>
                      <a:pt x="118" y="463"/>
                    </a:lnTo>
                    <a:lnTo>
                      <a:pt x="118" y="457"/>
                    </a:lnTo>
                    <a:lnTo>
                      <a:pt x="118" y="450"/>
                    </a:lnTo>
                    <a:lnTo>
                      <a:pt x="117" y="442"/>
                    </a:lnTo>
                    <a:lnTo>
                      <a:pt x="114" y="432"/>
                    </a:lnTo>
                    <a:lnTo>
                      <a:pt x="112" y="419"/>
                    </a:lnTo>
                    <a:lnTo>
                      <a:pt x="110" y="405"/>
                    </a:lnTo>
                    <a:lnTo>
                      <a:pt x="106" y="390"/>
                    </a:lnTo>
                    <a:lnTo>
                      <a:pt x="103" y="374"/>
                    </a:lnTo>
                    <a:lnTo>
                      <a:pt x="98" y="357"/>
                    </a:lnTo>
                    <a:lnTo>
                      <a:pt x="94" y="338"/>
                    </a:lnTo>
                    <a:lnTo>
                      <a:pt x="89" y="319"/>
                    </a:lnTo>
                    <a:lnTo>
                      <a:pt x="85" y="299"/>
                    </a:lnTo>
                    <a:lnTo>
                      <a:pt x="80" y="279"/>
                    </a:lnTo>
                    <a:lnTo>
                      <a:pt x="74" y="258"/>
                    </a:lnTo>
                    <a:lnTo>
                      <a:pt x="70" y="237"/>
                    </a:lnTo>
                    <a:lnTo>
                      <a:pt x="64" y="216"/>
                    </a:lnTo>
                    <a:lnTo>
                      <a:pt x="58" y="196"/>
                    </a:lnTo>
                    <a:lnTo>
                      <a:pt x="53" y="176"/>
                    </a:lnTo>
                    <a:lnTo>
                      <a:pt x="49" y="156"/>
                    </a:lnTo>
                    <a:lnTo>
                      <a:pt x="43" y="136"/>
                    </a:lnTo>
                    <a:lnTo>
                      <a:pt x="38" y="117"/>
                    </a:lnTo>
                    <a:lnTo>
                      <a:pt x="34" y="100"/>
                    </a:lnTo>
                    <a:lnTo>
                      <a:pt x="29" y="83"/>
                    </a:lnTo>
                    <a:lnTo>
                      <a:pt x="25" y="67"/>
                    </a:lnTo>
                    <a:lnTo>
                      <a:pt x="21" y="53"/>
                    </a:lnTo>
                    <a:lnTo>
                      <a:pt x="18" y="39"/>
                    </a:lnTo>
                    <a:lnTo>
                      <a:pt x="14" y="27"/>
                    </a:lnTo>
                    <a:lnTo>
                      <a:pt x="12" y="18"/>
                    </a:lnTo>
                    <a:lnTo>
                      <a:pt x="10" y="10"/>
                    </a:lnTo>
                    <a:lnTo>
                      <a:pt x="8" y="4"/>
                    </a:lnTo>
                    <a:lnTo>
                      <a:pt x="7" y="1"/>
                    </a:lnTo>
                    <a:lnTo>
                      <a:pt x="7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207">
                <a:extLst>
                  <a:ext uri="{FF2B5EF4-FFF2-40B4-BE49-F238E27FC236}">
                    <a16:creationId xmlns:a16="http://schemas.microsoft.com/office/drawing/2014/main" id="{C0C688C7-2ABE-43C0-888B-86E544DB1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1531"/>
                <a:ext cx="198" cy="429"/>
              </a:xfrm>
              <a:custGeom>
                <a:avLst/>
                <a:gdLst>
                  <a:gd name="T0" fmla="*/ 1 w 295"/>
                  <a:gd name="T1" fmla="*/ 58 h 636"/>
                  <a:gd name="T2" fmla="*/ 1 w 295"/>
                  <a:gd name="T3" fmla="*/ 53 h 636"/>
                  <a:gd name="T4" fmla="*/ 1 w 295"/>
                  <a:gd name="T5" fmla="*/ 40 h 636"/>
                  <a:gd name="T6" fmla="*/ 0 w 295"/>
                  <a:gd name="T7" fmla="*/ 23 h 636"/>
                  <a:gd name="T8" fmla="*/ 1 w 295"/>
                  <a:gd name="T9" fmla="*/ 9 h 636"/>
                  <a:gd name="T10" fmla="*/ 3 w 295"/>
                  <a:gd name="T11" fmla="*/ 1 h 636"/>
                  <a:gd name="T12" fmla="*/ 7 w 295"/>
                  <a:gd name="T13" fmla="*/ 1 h 636"/>
                  <a:gd name="T14" fmla="*/ 11 w 295"/>
                  <a:gd name="T15" fmla="*/ 5 h 636"/>
                  <a:gd name="T16" fmla="*/ 13 w 295"/>
                  <a:gd name="T17" fmla="*/ 12 h 636"/>
                  <a:gd name="T18" fmla="*/ 15 w 295"/>
                  <a:gd name="T19" fmla="*/ 18 h 636"/>
                  <a:gd name="T20" fmla="*/ 15 w 295"/>
                  <a:gd name="T21" fmla="*/ 22 h 636"/>
                  <a:gd name="T22" fmla="*/ 24 w 295"/>
                  <a:gd name="T23" fmla="*/ 37 h 636"/>
                  <a:gd name="T24" fmla="*/ 19 w 295"/>
                  <a:gd name="T25" fmla="*/ 23 h 636"/>
                  <a:gd name="T26" fmla="*/ 17 w 295"/>
                  <a:gd name="T27" fmla="*/ 18 h 636"/>
                  <a:gd name="T28" fmla="*/ 15 w 295"/>
                  <a:gd name="T29" fmla="*/ 12 h 636"/>
                  <a:gd name="T30" fmla="*/ 14 w 295"/>
                  <a:gd name="T31" fmla="*/ 7 h 636"/>
                  <a:gd name="T32" fmla="*/ 15 w 295"/>
                  <a:gd name="T33" fmla="*/ 4 h 636"/>
                  <a:gd name="T34" fmla="*/ 17 w 295"/>
                  <a:gd name="T35" fmla="*/ 5 h 636"/>
                  <a:gd name="T36" fmla="*/ 20 w 295"/>
                  <a:gd name="T37" fmla="*/ 7 h 636"/>
                  <a:gd name="T38" fmla="*/ 21 w 295"/>
                  <a:gd name="T39" fmla="*/ 12 h 636"/>
                  <a:gd name="T40" fmla="*/ 24 w 295"/>
                  <a:gd name="T41" fmla="*/ 18 h 636"/>
                  <a:gd name="T42" fmla="*/ 26 w 295"/>
                  <a:gd name="T43" fmla="*/ 23 h 636"/>
                  <a:gd name="T44" fmla="*/ 30 w 295"/>
                  <a:gd name="T45" fmla="*/ 28 h 636"/>
                  <a:gd name="T46" fmla="*/ 35 w 295"/>
                  <a:gd name="T47" fmla="*/ 38 h 636"/>
                  <a:gd name="T48" fmla="*/ 38 w 295"/>
                  <a:gd name="T49" fmla="*/ 42 h 636"/>
                  <a:gd name="T50" fmla="*/ 39 w 295"/>
                  <a:gd name="T51" fmla="*/ 42 h 636"/>
                  <a:gd name="T52" fmla="*/ 39 w 295"/>
                  <a:gd name="T53" fmla="*/ 45 h 636"/>
                  <a:gd name="T54" fmla="*/ 42 w 295"/>
                  <a:gd name="T55" fmla="*/ 48 h 636"/>
                  <a:gd name="T56" fmla="*/ 46 w 295"/>
                  <a:gd name="T57" fmla="*/ 49 h 636"/>
                  <a:gd name="T58" fmla="*/ 46 w 295"/>
                  <a:gd name="T59" fmla="*/ 47 h 636"/>
                  <a:gd name="T60" fmla="*/ 46 w 295"/>
                  <a:gd name="T61" fmla="*/ 42 h 636"/>
                  <a:gd name="T62" fmla="*/ 46 w 295"/>
                  <a:gd name="T63" fmla="*/ 38 h 636"/>
                  <a:gd name="T64" fmla="*/ 46 w 295"/>
                  <a:gd name="T65" fmla="*/ 34 h 636"/>
                  <a:gd name="T66" fmla="*/ 46 w 295"/>
                  <a:gd name="T67" fmla="*/ 34 h 636"/>
                  <a:gd name="T68" fmla="*/ 46 w 295"/>
                  <a:gd name="T69" fmla="*/ 32 h 636"/>
                  <a:gd name="T70" fmla="*/ 47 w 295"/>
                  <a:gd name="T71" fmla="*/ 28 h 636"/>
                  <a:gd name="T72" fmla="*/ 50 w 295"/>
                  <a:gd name="T73" fmla="*/ 24 h 636"/>
                  <a:gd name="T74" fmla="*/ 52 w 295"/>
                  <a:gd name="T75" fmla="*/ 23 h 636"/>
                  <a:gd name="T76" fmla="*/ 54 w 295"/>
                  <a:gd name="T77" fmla="*/ 25 h 636"/>
                  <a:gd name="T78" fmla="*/ 56 w 295"/>
                  <a:gd name="T79" fmla="*/ 30 h 636"/>
                  <a:gd name="T80" fmla="*/ 56 w 295"/>
                  <a:gd name="T81" fmla="*/ 34 h 636"/>
                  <a:gd name="T82" fmla="*/ 54 w 295"/>
                  <a:gd name="T83" fmla="*/ 38 h 636"/>
                  <a:gd name="T84" fmla="*/ 54 w 295"/>
                  <a:gd name="T85" fmla="*/ 44 h 636"/>
                  <a:gd name="T86" fmla="*/ 54 w 295"/>
                  <a:gd name="T87" fmla="*/ 51 h 636"/>
                  <a:gd name="T88" fmla="*/ 54 w 295"/>
                  <a:gd name="T89" fmla="*/ 59 h 636"/>
                  <a:gd name="T90" fmla="*/ 54 w 295"/>
                  <a:gd name="T91" fmla="*/ 66 h 636"/>
                  <a:gd name="T92" fmla="*/ 53 w 295"/>
                  <a:gd name="T93" fmla="*/ 72 h 636"/>
                  <a:gd name="T94" fmla="*/ 52 w 295"/>
                  <a:gd name="T95" fmla="*/ 76 h 636"/>
                  <a:gd name="T96" fmla="*/ 52 w 295"/>
                  <a:gd name="T97" fmla="*/ 79 h 636"/>
                  <a:gd name="T98" fmla="*/ 48 w 295"/>
                  <a:gd name="T99" fmla="*/ 92 h 636"/>
                  <a:gd name="T100" fmla="*/ 20 w 295"/>
                  <a:gd name="T101" fmla="*/ 117 h 6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0" t="0" r="r" b="b"/>
                <a:pathLst>
                  <a:path w="295" h="636">
                    <a:moveTo>
                      <a:pt x="100" y="566"/>
                    </a:moveTo>
                    <a:lnTo>
                      <a:pt x="94" y="439"/>
                    </a:lnTo>
                    <a:lnTo>
                      <a:pt x="4" y="280"/>
                    </a:lnTo>
                    <a:lnTo>
                      <a:pt x="4" y="277"/>
                    </a:lnTo>
                    <a:lnTo>
                      <a:pt x="3" y="268"/>
                    </a:lnTo>
                    <a:lnTo>
                      <a:pt x="3" y="254"/>
                    </a:lnTo>
                    <a:lnTo>
                      <a:pt x="2" y="237"/>
                    </a:lnTo>
                    <a:lnTo>
                      <a:pt x="1" y="215"/>
                    </a:lnTo>
                    <a:lnTo>
                      <a:pt x="1" y="192"/>
                    </a:lnTo>
                    <a:lnTo>
                      <a:pt x="0" y="166"/>
                    </a:lnTo>
                    <a:lnTo>
                      <a:pt x="0" y="140"/>
                    </a:lnTo>
                    <a:lnTo>
                      <a:pt x="0" y="113"/>
                    </a:lnTo>
                    <a:lnTo>
                      <a:pt x="1" y="88"/>
                    </a:lnTo>
                    <a:lnTo>
                      <a:pt x="2" y="65"/>
                    </a:lnTo>
                    <a:lnTo>
                      <a:pt x="4" y="44"/>
                    </a:lnTo>
                    <a:lnTo>
                      <a:pt x="8" y="26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24" y="0"/>
                    </a:lnTo>
                    <a:lnTo>
                      <a:pt x="31" y="2"/>
                    </a:lnTo>
                    <a:lnTo>
                      <a:pt x="36" y="5"/>
                    </a:lnTo>
                    <a:lnTo>
                      <a:pt x="42" y="11"/>
                    </a:lnTo>
                    <a:lnTo>
                      <a:pt x="48" y="18"/>
                    </a:lnTo>
                    <a:lnTo>
                      <a:pt x="54" y="26"/>
                    </a:lnTo>
                    <a:lnTo>
                      <a:pt x="58" y="35"/>
                    </a:lnTo>
                    <a:lnTo>
                      <a:pt x="62" y="45"/>
                    </a:lnTo>
                    <a:lnTo>
                      <a:pt x="65" y="56"/>
                    </a:lnTo>
                    <a:lnTo>
                      <a:pt x="69" y="66"/>
                    </a:lnTo>
                    <a:lnTo>
                      <a:pt x="72" y="76"/>
                    </a:lnTo>
                    <a:lnTo>
                      <a:pt x="75" y="86"/>
                    </a:lnTo>
                    <a:lnTo>
                      <a:pt x="76" y="94"/>
                    </a:lnTo>
                    <a:lnTo>
                      <a:pt x="77" y="102"/>
                    </a:lnTo>
                    <a:lnTo>
                      <a:pt x="78" y="106"/>
                    </a:lnTo>
                    <a:lnTo>
                      <a:pt x="79" y="110"/>
                    </a:lnTo>
                    <a:lnTo>
                      <a:pt x="79" y="111"/>
                    </a:lnTo>
                    <a:lnTo>
                      <a:pt x="117" y="178"/>
                    </a:lnTo>
                    <a:lnTo>
                      <a:pt x="94" y="113"/>
                    </a:lnTo>
                    <a:lnTo>
                      <a:pt x="93" y="112"/>
                    </a:lnTo>
                    <a:lnTo>
                      <a:pt x="92" y="109"/>
                    </a:lnTo>
                    <a:lnTo>
                      <a:pt x="91" y="103"/>
                    </a:lnTo>
                    <a:lnTo>
                      <a:pt x="88" y="96"/>
                    </a:lnTo>
                    <a:lnTo>
                      <a:pt x="86" y="88"/>
                    </a:lnTo>
                    <a:lnTo>
                      <a:pt x="83" y="79"/>
                    </a:lnTo>
                    <a:lnTo>
                      <a:pt x="80" y="69"/>
                    </a:lnTo>
                    <a:lnTo>
                      <a:pt x="77" y="60"/>
                    </a:lnTo>
                    <a:lnTo>
                      <a:pt x="75" y="51"/>
                    </a:lnTo>
                    <a:lnTo>
                      <a:pt x="73" y="42"/>
                    </a:lnTo>
                    <a:lnTo>
                      <a:pt x="72" y="34"/>
                    </a:lnTo>
                    <a:lnTo>
                      <a:pt x="71" y="27"/>
                    </a:lnTo>
                    <a:lnTo>
                      <a:pt x="72" y="22"/>
                    </a:lnTo>
                    <a:lnTo>
                      <a:pt x="73" y="19"/>
                    </a:lnTo>
                    <a:lnTo>
                      <a:pt x="77" y="18"/>
                    </a:lnTo>
                    <a:lnTo>
                      <a:pt x="81" y="19"/>
                    </a:lnTo>
                    <a:lnTo>
                      <a:pt x="86" y="22"/>
                    </a:lnTo>
                    <a:lnTo>
                      <a:pt x="91" y="27"/>
                    </a:lnTo>
                    <a:lnTo>
                      <a:pt x="94" y="31"/>
                    </a:lnTo>
                    <a:lnTo>
                      <a:pt x="98" y="37"/>
                    </a:lnTo>
                    <a:lnTo>
                      <a:pt x="102" y="44"/>
                    </a:lnTo>
                    <a:lnTo>
                      <a:pt x="104" y="51"/>
                    </a:lnTo>
                    <a:lnTo>
                      <a:pt x="108" y="58"/>
                    </a:lnTo>
                    <a:lnTo>
                      <a:pt x="111" y="66"/>
                    </a:lnTo>
                    <a:lnTo>
                      <a:pt x="115" y="74"/>
                    </a:lnTo>
                    <a:lnTo>
                      <a:pt x="118" y="83"/>
                    </a:lnTo>
                    <a:lnTo>
                      <a:pt x="122" y="93"/>
                    </a:lnTo>
                    <a:lnTo>
                      <a:pt x="125" y="102"/>
                    </a:lnTo>
                    <a:lnTo>
                      <a:pt x="130" y="111"/>
                    </a:lnTo>
                    <a:lnTo>
                      <a:pt x="134" y="120"/>
                    </a:lnTo>
                    <a:lnTo>
                      <a:pt x="139" y="131"/>
                    </a:lnTo>
                    <a:lnTo>
                      <a:pt x="145" y="140"/>
                    </a:lnTo>
                    <a:lnTo>
                      <a:pt x="155" y="158"/>
                    </a:lnTo>
                    <a:lnTo>
                      <a:pt x="164" y="172"/>
                    </a:lnTo>
                    <a:lnTo>
                      <a:pt x="172" y="184"/>
                    </a:lnTo>
                    <a:lnTo>
                      <a:pt x="178" y="192"/>
                    </a:lnTo>
                    <a:lnTo>
                      <a:pt x="183" y="197"/>
                    </a:lnTo>
                    <a:lnTo>
                      <a:pt x="186" y="201"/>
                    </a:lnTo>
                    <a:lnTo>
                      <a:pt x="189" y="203"/>
                    </a:lnTo>
                    <a:lnTo>
                      <a:pt x="190" y="203"/>
                    </a:lnTo>
                    <a:lnTo>
                      <a:pt x="190" y="204"/>
                    </a:lnTo>
                    <a:lnTo>
                      <a:pt x="190" y="207"/>
                    </a:lnTo>
                    <a:lnTo>
                      <a:pt x="190" y="210"/>
                    </a:lnTo>
                    <a:lnTo>
                      <a:pt x="192" y="215"/>
                    </a:lnTo>
                    <a:lnTo>
                      <a:pt x="194" y="219"/>
                    </a:lnTo>
                    <a:lnTo>
                      <a:pt x="199" y="225"/>
                    </a:lnTo>
                    <a:lnTo>
                      <a:pt x="206" y="231"/>
                    </a:lnTo>
                    <a:lnTo>
                      <a:pt x="215" y="235"/>
                    </a:lnTo>
                    <a:lnTo>
                      <a:pt x="220" y="238"/>
                    </a:lnTo>
                    <a:lnTo>
                      <a:pt x="223" y="237"/>
                    </a:lnTo>
                    <a:lnTo>
                      <a:pt x="225" y="234"/>
                    </a:lnTo>
                    <a:lnTo>
                      <a:pt x="228" y="231"/>
                    </a:lnTo>
                    <a:lnTo>
                      <a:pt x="229" y="226"/>
                    </a:lnTo>
                    <a:lnTo>
                      <a:pt x="229" y="219"/>
                    </a:lnTo>
                    <a:lnTo>
                      <a:pt x="229" y="212"/>
                    </a:lnTo>
                    <a:lnTo>
                      <a:pt x="229" y="205"/>
                    </a:lnTo>
                    <a:lnTo>
                      <a:pt x="228" y="197"/>
                    </a:lnTo>
                    <a:lnTo>
                      <a:pt x="227" y="190"/>
                    </a:lnTo>
                    <a:lnTo>
                      <a:pt x="227" y="184"/>
                    </a:lnTo>
                    <a:lnTo>
                      <a:pt x="225" y="178"/>
                    </a:lnTo>
                    <a:lnTo>
                      <a:pt x="224" y="172"/>
                    </a:lnTo>
                    <a:lnTo>
                      <a:pt x="223" y="167"/>
                    </a:lnTo>
                    <a:lnTo>
                      <a:pt x="222" y="165"/>
                    </a:lnTo>
                    <a:lnTo>
                      <a:pt x="222" y="164"/>
                    </a:lnTo>
                    <a:lnTo>
                      <a:pt x="223" y="163"/>
                    </a:lnTo>
                    <a:lnTo>
                      <a:pt x="223" y="160"/>
                    </a:lnTo>
                    <a:lnTo>
                      <a:pt x="224" y="157"/>
                    </a:lnTo>
                    <a:lnTo>
                      <a:pt x="227" y="152"/>
                    </a:lnTo>
                    <a:lnTo>
                      <a:pt x="229" y="147"/>
                    </a:lnTo>
                    <a:lnTo>
                      <a:pt x="231" y="141"/>
                    </a:lnTo>
                    <a:lnTo>
                      <a:pt x="234" y="134"/>
                    </a:lnTo>
                    <a:lnTo>
                      <a:pt x="237" y="128"/>
                    </a:lnTo>
                    <a:lnTo>
                      <a:pt x="240" y="122"/>
                    </a:lnTo>
                    <a:lnTo>
                      <a:pt x="244" y="118"/>
                    </a:lnTo>
                    <a:lnTo>
                      <a:pt x="247" y="114"/>
                    </a:lnTo>
                    <a:lnTo>
                      <a:pt x="251" y="112"/>
                    </a:lnTo>
                    <a:lnTo>
                      <a:pt x="254" y="111"/>
                    </a:lnTo>
                    <a:lnTo>
                      <a:pt x="259" y="112"/>
                    </a:lnTo>
                    <a:lnTo>
                      <a:pt x="262" y="116"/>
                    </a:lnTo>
                    <a:lnTo>
                      <a:pt x="266" y="121"/>
                    </a:lnTo>
                    <a:lnTo>
                      <a:pt x="269" y="129"/>
                    </a:lnTo>
                    <a:lnTo>
                      <a:pt x="272" y="136"/>
                    </a:lnTo>
                    <a:lnTo>
                      <a:pt x="273" y="143"/>
                    </a:lnTo>
                    <a:lnTo>
                      <a:pt x="274" y="150"/>
                    </a:lnTo>
                    <a:lnTo>
                      <a:pt x="274" y="157"/>
                    </a:lnTo>
                    <a:lnTo>
                      <a:pt x="274" y="164"/>
                    </a:lnTo>
                    <a:lnTo>
                      <a:pt x="273" y="171"/>
                    </a:lnTo>
                    <a:lnTo>
                      <a:pt x="272" y="178"/>
                    </a:lnTo>
                    <a:lnTo>
                      <a:pt x="270" y="186"/>
                    </a:lnTo>
                    <a:lnTo>
                      <a:pt x="268" y="194"/>
                    </a:lnTo>
                    <a:lnTo>
                      <a:pt x="267" y="202"/>
                    </a:lnTo>
                    <a:lnTo>
                      <a:pt x="266" y="211"/>
                    </a:lnTo>
                    <a:lnTo>
                      <a:pt x="266" y="222"/>
                    </a:lnTo>
                    <a:lnTo>
                      <a:pt x="265" y="233"/>
                    </a:lnTo>
                    <a:lnTo>
                      <a:pt x="265" y="246"/>
                    </a:lnTo>
                    <a:lnTo>
                      <a:pt x="266" y="260"/>
                    </a:lnTo>
                    <a:lnTo>
                      <a:pt x="267" y="273"/>
                    </a:lnTo>
                    <a:lnTo>
                      <a:pt x="267" y="286"/>
                    </a:lnTo>
                    <a:lnTo>
                      <a:pt x="267" y="299"/>
                    </a:lnTo>
                    <a:lnTo>
                      <a:pt x="267" y="311"/>
                    </a:lnTo>
                    <a:lnTo>
                      <a:pt x="266" y="322"/>
                    </a:lnTo>
                    <a:lnTo>
                      <a:pt x="265" y="332"/>
                    </a:lnTo>
                    <a:lnTo>
                      <a:pt x="263" y="340"/>
                    </a:lnTo>
                    <a:lnTo>
                      <a:pt x="261" y="348"/>
                    </a:lnTo>
                    <a:lnTo>
                      <a:pt x="260" y="356"/>
                    </a:lnTo>
                    <a:lnTo>
                      <a:pt x="259" y="363"/>
                    </a:lnTo>
                    <a:lnTo>
                      <a:pt x="257" y="369"/>
                    </a:lnTo>
                    <a:lnTo>
                      <a:pt x="255" y="374"/>
                    </a:lnTo>
                    <a:lnTo>
                      <a:pt x="254" y="377"/>
                    </a:lnTo>
                    <a:lnTo>
                      <a:pt x="254" y="379"/>
                    </a:lnTo>
                    <a:lnTo>
                      <a:pt x="253" y="381"/>
                    </a:lnTo>
                    <a:lnTo>
                      <a:pt x="253" y="382"/>
                    </a:lnTo>
                    <a:lnTo>
                      <a:pt x="237" y="445"/>
                    </a:lnTo>
                    <a:lnTo>
                      <a:pt x="295" y="536"/>
                    </a:lnTo>
                    <a:lnTo>
                      <a:pt x="119" y="636"/>
                    </a:lnTo>
                    <a:lnTo>
                      <a:pt x="100" y="566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208">
                <a:extLst>
                  <a:ext uri="{FF2B5EF4-FFF2-40B4-BE49-F238E27FC236}">
                    <a16:creationId xmlns:a16="http://schemas.microsoft.com/office/drawing/2014/main" id="{685AC2DA-6695-4F91-962A-9123A4BF1B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9" y="1824"/>
                <a:ext cx="13" cy="88"/>
              </a:xfrm>
              <a:custGeom>
                <a:avLst/>
                <a:gdLst>
                  <a:gd name="T0" fmla="*/ 1 w 20"/>
                  <a:gd name="T1" fmla="*/ 1 h 131"/>
                  <a:gd name="T2" fmla="*/ 0 w 20"/>
                  <a:gd name="T3" fmla="*/ 1 h 131"/>
                  <a:gd name="T4" fmla="*/ 1 w 20"/>
                  <a:gd name="T5" fmla="*/ 27 h 131"/>
                  <a:gd name="T6" fmla="*/ 3 w 20"/>
                  <a:gd name="T7" fmla="*/ 26 h 131"/>
                  <a:gd name="T8" fmla="*/ 2 w 20"/>
                  <a:gd name="T9" fmla="*/ 1 h 131"/>
                  <a:gd name="T10" fmla="*/ 2 w 20"/>
                  <a:gd name="T11" fmla="*/ 0 h 131"/>
                  <a:gd name="T12" fmla="*/ 2 w 20"/>
                  <a:gd name="T13" fmla="*/ 1 h 131"/>
                  <a:gd name="T14" fmla="*/ 2 w 20"/>
                  <a:gd name="T15" fmla="*/ 1 h 131"/>
                  <a:gd name="T16" fmla="*/ 2 w 20"/>
                  <a:gd name="T17" fmla="*/ 0 h 131"/>
                  <a:gd name="T18" fmla="*/ 1 w 20"/>
                  <a:gd name="T19" fmla="*/ 1 h 1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0" h="131">
                    <a:moveTo>
                      <a:pt x="1" y="7"/>
                    </a:moveTo>
                    <a:lnTo>
                      <a:pt x="0" y="3"/>
                    </a:lnTo>
                    <a:lnTo>
                      <a:pt x="6" y="131"/>
                    </a:lnTo>
                    <a:lnTo>
                      <a:pt x="20" y="130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209">
                <a:extLst>
                  <a:ext uri="{FF2B5EF4-FFF2-40B4-BE49-F238E27FC236}">
                    <a16:creationId xmlns:a16="http://schemas.microsoft.com/office/drawing/2014/main" id="{B8A03556-CFF9-4AC4-848C-1A1370B363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1717"/>
                <a:ext cx="67" cy="112"/>
              </a:xfrm>
              <a:custGeom>
                <a:avLst/>
                <a:gdLst>
                  <a:gd name="T0" fmla="*/ 0 w 102"/>
                  <a:gd name="T1" fmla="*/ 1 h 166"/>
                  <a:gd name="T2" fmla="*/ 0 w 102"/>
                  <a:gd name="T3" fmla="*/ 1 h 166"/>
                  <a:gd name="T4" fmla="*/ 17 w 102"/>
                  <a:gd name="T5" fmla="*/ 34 h 166"/>
                  <a:gd name="T6" fmla="*/ 19 w 102"/>
                  <a:gd name="T7" fmla="*/ 33 h 166"/>
                  <a:gd name="T8" fmla="*/ 2 w 102"/>
                  <a:gd name="T9" fmla="*/ 0 h 166"/>
                  <a:gd name="T10" fmla="*/ 3 w 102"/>
                  <a:gd name="T11" fmla="*/ 1 h 166"/>
                  <a:gd name="T12" fmla="*/ 0 w 102"/>
                  <a:gd name="T13" fmla="*/ 1 h 166"/>
                  <a:gd name="T14" fmla="*/ 0 w 102"/>
                  <a:gd name="T15" fmla="*/ 1 h 166"/>
                  <a:gd name="T16" fmla="*/ 0 w 102"/>
                  <a:gd name="T17" fmla="*/ 1 h 166"/>
                  <a:gd name="T18" fmla="*/ 0 w 102"/>
                  <a:gd name="T19" fmla="*/ 1 h 16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02" h="166">
                    <a:moveTo>
                      <a:pt x="0" y="3"/>
                    </a:moveTo>
                    <a:lnTo>
                      <a:pt x="0" y="7"/>
                    </a:lnTo>
                    <a:lnTo>
                      <a:pt x="90" y="166"/>
                    </a:lnTo>
                    <a:lnTo>
                      <a:pt x="102" y="159"/>
                    </a:lnTo>
                    <a:lnTo>
                      <a:pt x="12" y="0"/>
                    </a:lnTo>
                    <a:lnTo>
                      <a:pt x="13" y="2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210">
                <a:extLst>
                  <a:ext uri="{FF2B5EF4-FFF2-40B4-BE49-F238E27FC236}">
                    <a16:creationId xmlns:a16="http://schemas.microsoft.com/office/drawing/2014/main" id="{8A918EA1-6339-464F-8145-3E68F62520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1526"/>
                <a:ext cx="20" cy="194"/>
              </a:xfrm>
              <a:custGeom>
                <a:avLst/>
                <a:gdLst>
                  <a:gd name="T0" fmla="*/ 6 w 30"/>
                  <a:gd name="T1" fmla="*/ 0 h 287"/>
                  <a:gd name="T2" fmla="*/ 6 w 30"/>
                  <a:gd name="T3" fmla="*/ 0 h 287"/>
                  <a:gd name="T4" fmla="*/ 3 w 30"/>
                  <a:gd name="T5" fmla="*/ 1 h 287"/>
                  <a:gd name="T6" fmla="*/ 2 w 30"/>
                  <a:gd name="T7" fmla="*/ 3 h 287"/>
                  <a:gd name="T8" fmla="*/ 1 w 30"/>
                  <a:gd name="T9" fmla="*/ 7 h 287"/>
                  <a:gd name="T10" fmla="*/ 1 w 30"/>
                  <a:gd name="T11" fmla="*/ 11 h 287"/>
                  <a:gd name="T12" fmla="*/ 1 w 30"/>
                  <a:gd name="T13" fmla="*/ 15 h 287"/>
                  <a:gd name="T14" fmla="*/ 0 w 30"/>
                  <a:gd name="T15" fmla="*/ 20 h 287"/>
                  <a:gd name="T16" fmla="*/ 0 w 30"/>
                  <a:gd name="T17" fmla="*/ 25 h 287"/>
                  <a:gd name="T18" fmla="*/ 0 w 30"/>
                  <a:gd name="T19" fmla="*/ 30 h 287"/>
                  <a:gd name="T20" fmla="*/ 0 w 30"/>
                  <a:gd name="T21" fmla="*/ 36 h 287"/>
                  <a:gd name="T22" fmla="*/ 0 w 30"/>
                  <a:gd name="T23" fmla="*/ 42 h 287"/>
                  <a:gd name="T24" fmla="*/ 1 w 30"/>
                  <a:gd name="T25" fmla="*/ 47 h 287"/>
                  <a:gd name="T26" fmla="*/ 1 w 30"/>
                  <a:gd name="T27" fmla="*/ 51 h 287"/>
                  <a:gd name="T28" fmla="*/ 1 w 30"/>
                  <a:gd name="T29" fmla="*/ 55 h 287"/>
                  <a:gd name="T30" fmla="*/ 1 w 30"/>
                  <a:gd name="T31" fmla="*/ 57 h 287"/>
                  <a:gd name="T32" fmla="*/ 1 w 30"/>
                  <a:gd name="T33" fmla="*/ 59 h 287"/>
                  <a:gd name="T34" fmla="*/ 1 w 30"/>
                  <a:gd name="T35" fmla="*/ 60 h 287"/>
                  <a:gd name="T36" fmla="*/ 3 w 30"/>
                  <a:gd name="T37" fmla="*/ 59 h 287"/>
                  <a:gd name="T38" fmla="*/ 3 w 30"/>
                  <a:gd name="T39" fmla="*/ 59 h 287"/>
                  <a:gd name="T40" fmla="*/ 3 w 30"/>
                  <a:gd name="T41" fmla="*/ 57 h 287"/>
                  <a:gd name="T42" fmla="*/ 3 w 30"/>
                  <a:gd name="T43" fmla="*/ 54 h 287"/>
                  <a:gd name="T44" fmla="*/ 3 w 30"/>
                  <a:gd name="T45" fmla="*/ 51 h 287"/>
                  <a:gd name="T46" fmla="*/ 3 w 30"/>
                  <a:gd name="T47" fmla="*/ 46 h 287"/>
                  <a:gd name="T48" fmla="*/ 3 w 30"/>
                  <a:gd name="T49" fmla="*/ 42 h 287"/>
                  <a:gd name="T50" fmla="*/ 3 w 30"/>
                  <a:gd name="T51" fmla="*/ 36 h 287"/>
                  <a:gd name="T52" fmla="*/ 3 w 30"/>
                  <a:gd name="T53" fmla="*/ 30 h 287"/>
                  <a:gd name="T54" fmla="*/ 3 w 30"/>
                  <a:gd name="T55" fmla="*/ 25 h 287"/>
                  <a:gd name="T56" fmla="*/ 3 w 30"/>
                  <a:gd name="T57" fmla="*/ 20 h 287"/>
                  <a:gd name="T58" fmla="*/ 3 w 30"/>
                  <a:gd name="T59" fmla="*/ 15 h 287"/>
                  <a:gd name="T60" fmla="*/ 3 w 30"/>
                  <a:gd name="T61" fmla="*/ 11 h 287"/>
                  <a:gd name="T62" fmla="*/ 4 w 30"/>
                  <a:gd name="T63" fmla="*/ 7 h 287"/>
                  <a:gd name="T64" fmla="*/ 5 w 30"/>
                  <a:gd name="T65" fmla="*/ 4 h 287"/>
                  <a:gd name="T66" fmla="*/ 5 w 30"/>
                  <a:gd name="T67" fmla="*/ 3 h 287"/>
                  <a:gd name="T68" fmla="*/ 6 w 30"/>
                  <a:gd name="T69" fmla="*/ 3 h 287"/>
                  <a:gd name="T70" fmla="*/ 6 w 30"/>
                  <a:gd name="T71" fmla="*/ 3 h 287"/>
                  <a:gd name="T72" fmla="*/ 6 w 30"/>
                  <a:gd name="T73" fmla="*/ 0 h 2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0" h="287">
                    <a:moveTo>
                      <a:pt x="30" y="0"/>
                    </a:moveTo>
                    <a:lnTo>
                      <a:pt x="30" y="0"/>
                    </a:lnTo>
                    <a:lnTo>
                      <a:pt x="18" y="6"/>
                    </a:lnTo>
                    <a:lnTo>
                      <a:pt x="11" y="17"/>
                    </a:lnTo>
                    <a:lnTo>
                      <a:pt x="7" y="32"/>
                    </a:lnTo>
                    <a:lnTo>
                      <a:pt x="4" y="50"/>
                    </a:lnTo>
                    <a:lnTo>
                      <a:pt x="2" y="72"/>
                    </a:lnTo>
                    <a:lnTo>
                      <a:pt x="0" y="95"/>
                    </a:lnTo>
                    <a:lnTo>
                      <a:pt x="0" y="120"/>
                    </a:lnTo>
                    <a:lnTo>
                      <a:pt x="0" y="147"/>
                    </a:lnTo>
                    <a:lnTo>
                      <a:pt x="0" y="173"/>
                    </a:lnTo>
                    <a:lnTo>
                      <a:pt x="0" y="199"/>
                    </a:lnTo>
                    <a:lnTo>
                      <a:pt x="1" y="223"/>
                    </a:lnTo>
                    <a:lnTo>
                      <a:pt x="2" y="244"/>
                    </a:lnTo>
                    <a:lnTo>
                      <a:pt x="2" y="262"/>
                    </a:lnTo>
                    <a:lnTo>
                      <a:pt x="3" y="276"/>
                    </a:lnTo>
                    <a:lnTo>
                      <a:pt x="4" y="284"/>
                    </a:lnTo>
                    <a:lnTo>
                      <a:pt x="4" y="287"/>
                    </a:lnTo>
                    <a:lnTo>
                      <a:pt x="17" y="286"/>
                    </a:lnTo>
                    <a:lnTo>
                      <a:pt x="17" y="284"/>
                    </a:lnTo>
                    <a:lnTo>
                      <a:pt x="16" y="275"/>
                    </a:lnTo>
                    <a:lnTo>
                      <a:pt x="16" y="261"/>
                    </a:lnTo>
                    <a:lnTo>
                      <a:pt x="15" y="242"/>
                    </a:lnTo>
                    <a:lnTo>
                      <a:pt x="14" y="222"/>
                    </a:lnTo>
                    <a:lnTo>
                      <a:pt x="13" y="199"/>
                    </a:lnTo>
                    <a:lnTo>
                      <a:pt x="13" y="173"/>
                    </a:lnTo>
                    <a:lnTo>
                      <a:pt x="13" y="147"/>
                    </a:lnTo>
                    <a:lnTo>
                      <a:pt x="13" y="120"/>
                    </a:lnTo>
                    <a:lnTo>
                      <a:pt x="14" y="96"/>
                    </a:lnTo>
                    <a:lnTo>
                      <a:pt x="15" y="72"/>
                    </a:lnTo>
                    <a:lnTo>
                      <a:pt x="17" y="51"/>
                    </a:lnTo>
                    <a:lnTo>
                      <a:pt x="21" y="34"/>
                    </a:lnTo>
                    <a:lnTo>
                      <a:pt x="24" y="21"/>
                    </a:lnTo>
                    <a:lnTo>
                      <a:pt x="27" y="15"/>
                    </a:lnTo>
                    <a:lnTo>
                      <a:pt x="30" y="1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211">
                <a:extLst>
                  <a:ext uri="{FF2B5EF4-FFF2-40B4-BE49-F238E27FC236}">
                    <a16:creationId xmlns:a16="http://schemas.microsoft.com/office/drawing/2014/main" id="{4EF1DC4C-8314-4296-95BB-A8198038B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37" y="1526"/>
                <a:ext cx="42" cy="83"/>
              </a:xfrm>
              <a:custGeom>
                <a:avLst/>
                <a:gdLst>
                  <a:gd name="T0" fmla="*/ 13 w 62"/>
                  <a:gd name="T1" fmla="*/ 26 h 121"/>
                  <a:gd name="T2" fmla="*/ 13 w 62"/>
                  <a:gd name="T3" fmla="*/ 26 h 121"/>
                  <a:gd name="T4" fmla="*/ 13 w 62"/>
                  <a:gd name="T5" fmla="*/ 26 h 121"/>
                  <a:gd name="T6" fmla="*/ 13 w 62"/>
                  <a:gd name="T7" fmla="*/ 25 h 121"/>
                  <a:gd name="T8" fmla="*/ 13 w 62"/>
                  <a:gd name="T9" fmla="*/ 24 h 121"/>
                  <a:gd name="T10" fmla="*/ 12 w 62"/>
                  <a:gd name="T11" fmla="*/ 22 h 121"/>
                  <a:gd name="T12" fmla="*/ 12 w 62"/>
                  <a:gd name="T13" fmla="*/ 20 h 121"/>
                  <a:gd name="T14" fmla="*/ 12 w 62"/>
                  <a:gd name="T15" fmla="*/ 18 h 121"/>
                  <a:gd name="T16" fmla="*/ 11 w 62"/>
                  <a:gd name="T17" fmla="*/ 16 h 121"/>
                  <a:gd name="T18" fmla="*/ 10 w 62"/>
                  <a:gd name="T19" fmla="*/ 13 h 121"/>
                  <a:gd name="T20" fmla="*/ 9 w 62"/>
                  <a:gd name="T21" fmla="*/ 11 h 121"/>
                  <a:gd name="T22" fmla="*/ 8 w 62"/>
                  <a:gd name="T23" fmla="*/ 9 h 121"/>
                  <a:gd name="T24" fmla="*/ 7 w 62"/>
                  <a:gd name="T25" fmla="*/ 7 h 121"/>
                  <a:gd name="T26" fmla="*/ 6 w 62"/>
                  <a:gd name="T27" fmla="*/ 5 h 121"/>
                  <a:gd name="T28" fmla="*/ 5 w 62"/>
                  <a:gd name="T29" fmla="*/ 3 h 121"/>
                  <a:gd name="T30" fmla="*/ 3 w 62"/>
                  <a:gd name="T31" fmla="*/ 1 h 121"/>
                  <a:gd name="T32" fmla="*/ 2 w 62"/>
                  <a:gd name="T33" fmla="*/ 1 h 121"/>
                  <a:gd name="T34" fmla="*/ 0 w 62"/>
                  <a:gd name="T35" fmla="*/ 0 h 121"/>
                  <a:gd name="T36" fmla="*/ 0 w 62"/>
                  <a:gd name="T37" fmla="*/ 3 h 121"/>
                  <a:gd name="T38" fmla="*/ 1 w 62"/>
                  <a:gd name="T39" fmla="*/ 3 h 121"/>
                  <a:gd name="T40" fmla="*/ 2 w 62"/>
                  <a:gd name="T41" fmla="*/ 3 h 121"/>
                  <a:gd name="T42" fmla="*/ 3 w 62"/>
                  <a:gd name="T43" fmla="*/ 5 h 121"/>
                  <a:gd name="T44" fmla="*/ 3 w 62"/>
                  <a:gd name="T45" fmla="*/ 6 h 121"/>
                  <a:gd name="T46" fmla="*/ 5 w 62"/>
                  <a:gd name="T47" fmla="*/ 8 h 121"/>
                  <a:gd name="T48" fmla="*/ 5 w 62"/>
                  <a:gd name="T49" fmla="*/ 10 h 121"/>
                  <a:gd name="T50" fmla="*/ 7 w 62"/>
                  <a:gd name="T51" fmla="*/ 12 h 121"/>
                  <a:gd name="T52" fmla="*/ 7 w 62"/>
                  <a:gd name="T53" fmla="*/ 14 h 121"/>
                  <a:gd name="T54" fmla="*/ 8 w 62"/>
                  <a:gd name="T55" fmla="*/ 16 h 121"/>
                  <a:gd name="T56" fmla="*/ 9 w 62"/>
                  <a:gd name="T57" fmla="*/ 19 h 121"/>
                  <a:gd name="T58" fmla="*/ 9 w 62"/>
                  <a:gd name="T59" fmla="*/ 21 h 121"/>
                  <a:gd name="T60" fmla="*/ 9 w 62"/>
                  <a:gd name="T61" fmla="*/ 23 h 121"/>
                  <a:gd name="T62" fmla="*/ 10 w 62"/>
                  <a:gd name="T63" fmla="*/ 24 h 121"/>
                  <a:gd name="T64" fmla="*/ 10 w 62"/>
                  <a:gd name="T65" fmla="*/ 26 h 121"/>
                  <a:gd name="T66" fmla="*/ 10 w 62"/>
                  <a:gd name="T67" fmla="*/ 26 h 121"/>
                  <a:gd name="T68" fmla="*/ 10 w 62"/>
                  <a:gd name="T69" fmla="*/ 26 h 121"/>
                  <a:gd name="T70" fmla="*/ 10 w 62"/>
                  <a:gd name="T71" fmla="*/ 27 h 121"/>
                  <a:gd name="T72" fmla="*/ 10 w 62"/>
                  <a:gd name="T73" fmla="*/ 26 h 121"/>
                  <a:gd name="T74" fmla="*/ 10 w 62"/>
                  <a:gd name="T75" fmla="*/ 26 h 121"/>
                  <a:gd name="T76" fmla="*/ 10 w 62"/>
                  <a:gd name="T77" fmla="*/ 27 h 121"/>
                  <a:gd name="T78" fmla="*/ 13 w 62"/>
                  <a:gd name="T79" fmla="*/ 26 h 12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62" h="121">
                    <a:moveTo>
                      <a:pt x="61" y="116"/>
                    </a:moveTo>
                    <a:lnTo>
                      <a:pt x="62" y="118"/>
                    </a:lnTo>
                    <a:lnTo>
                      <a:pt x="62" y="116"/>
                    </a:lnTo>
                    <a:lnTo>
                      <a:pt x="61" y="112"/>
                    </a:lnTo>
                    <a:lnTo>
                      <a:pt x="60" y="108"/>
                    </a:lnTo>
                    <a:lnTo>
                      <a:pt x="59" y="100"/>
                    </a:lnTo>
                    <a:lnTo>
                      <a:pt x="56" y="91"/>
                    </a:lnTo>
                    <a:lnTo>
                      <a:pt x="54" y="81"/>
                    </a:lnTo>
                    <a:lnTo>
                      <a:pt x="51" y="72"/>
                    </a:lnTo>
                    <a:lnTo>
                      <a:pt x="48" y="60"/>
                    </a:lnTo>
                    <a:lnTo>
                      <a:pt x="44" y="50"/>
                    </a:lnTo>
                    <a:lnTo>
                      <a:pt x="40" y="40"/>
                    </a:lnTo>
                    <a:lnTo>
                      <a:pt x="34" y="30"/>
                    </a:lnTo>
                    <a:lnTo>
                      <a:pt x="30" y="21"/>
                    </a:lnTo>
                    <a:lnTo>
                      <a:pt x="23" y="13"/>
                    </a:lnTo>
                    <a:lnTo>
                      <a:pt x="16" y="7"/>
                    </a:lnTo>
                    <a:lnTo>
                      <a:pt x="9" y="3"/>
                    </a:lnTo>
                    <a:lnTo>
                      <a:pt x="0" y="0"/>
                    </a:lnTo>
                    <a:lnTo>
                      <a:pt x="0" y="14"/>
                    </a:lnTo>
                    <a:lnTo>
                      <a:pt x="4" y="14"/>
                    </a:lnTo>
                    <a:lnTo>
                      <a:pt x="9" y="17"/>
                    </a:lnTo>
                    <a:lnTo>
                      <a:pt x="14" y="21"/>
                    </a:lnTo>
                    <a:lnTo>
                      <a:pt x="18" y="28"/>
                    </a:lnTo>
                    <a:lnTo>
                      <a:pt x="24" y="36"/>
                    </a:lnTo>
                    <a:lnTo>
                      <a:pt x="27" y="45"/>
                    </a:lnTo>
                    <a:lnTo>
                      <a:pt x="32" y="55"/>
                    </a:lnTo>
                    <a:lnTo>
                      <a:pt x="36" y="65"/>
                    </a:lnTo>
                    <a:lnTo>
                      <a:pt x="39" y="75"/>
                    </a:lnTo>
                    <a:lnTo>
                      <a:pt x="41" y="85"/>
                    </a:lnTo>
                    <a:lnTo>
                      <a:pt x="44" y="94"/>
                    </a:lnTo>
                    <a:lnTo>
                      <a:pt x="46" y="102"/>
                    </a:lnTo>
                    <a:lnTo>
                      <a:pt x="47" y="109"/>
                    </a:lnTo>
                    <a:lnTo>
                      <a:pt x="48" y="116"/>
                    </a:lnTo>
                    <a:lnTo>
                      <a:pt x="48" y="118"/>
                    </a:lnTo>
                    <a:lnTo>
                      <a:pt x="48" y="119"/>
                    </a:lnTo>
                    <a:lnTo>
                      <a:pt x="49" y="121"/>
                    </a:lnTo>
                    <a:lnTo>
                      <a:pt x="48" y="119"/>
                    </a:lnTo>
                    <a:lnTo>
                      <a:pt x="49" y="120"/>
                    </a:lnTo>
                    <a:lnTo>
                      <a:pt x="49" y="121"/>
                    </a:lnTo>
                    <a:lnTo>
                      <a:pt x="61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212">
                <a:extLst>
                  <a:ext uri="{FF2B5EF4-FFF2-40B4-BE49-F238E27FC236}">
                    <a16:creationId xmlns:a16="http://schemas.microsoft.com/office/drawing/2014/main" id="{9208C901-FD3A-4EF3-8C88-C63AF77A8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604"/>
                <a:ext cx="44" cy="84"/>
              </a:xfrm>
              <a:custGeom>
                <a:avLst/>
                <a:gdLst>
                  <a:gd name="T0" fmla="*/ 6 w 68"/>
                  <a:gd name="T1" fmla="*/ 15 h 124"/>
                  <a:gd name="T2" fmla="*/ 9 w 68"/>
                  <a:gd name="T3" fmla="*/ 14 h 124"/>
                  <a:gd name="T4" fmla="*/ 2 w 68"/>
                  <a:gd name="T5" fmla="*/ 0 h 124"/>
                  <a:gd name="T6" fmla="*/ 0 w 68"/>
                  <a:gd name="T7" fmla="*/ 1 h 124"/>
                  <a:gd name="T8" fmla="*/ 6 w 68"/>
                  <a:gd name="T9" fmla="*/ 15 h 124"/>
                  <a:gd name="T10" fmla="*/ 9 w 68"/>
                  <a:gd name="T11" fmla="*/ 14 h 124"/>
                  <a:gd name="T12" fmla="*/ 6 w 68"/>
                  <a:gd name="T13" fmla="*/ 15 h 124"/>
                  <a:gd name="T14" fmla="*/ 12 w 68"/>
                  <a:gd name="T15" fmla="*/ 26 h 124"/>
                  <a:gd name="T16" fmla="*/ 9 w 68"/>
                  <a:gd name="T17" fmla="*/ 14 h 124"/>
                  <a:gd name="T18" fmla="*/ 6 w 68"/>
                  <a:gd name="T19" fmla="*/ 15 h 12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8" h="124">
                    <a:moveTo>
                      <a:pt x="38" y="71"/>
                    </a:moveTo>
                    <a:lnTo>
                      <a:pt x="50" y="66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38" y="72"/>
                    </a:lnTo>
                    <a:lnTo>
                      <a:pt x="50" y="66"/>
                    </a:lnTo>
                    <a:lnTo>
                      <a:pt x="38" y="72"/>
                    </a:lnTo>
                    <a:lnTo>
                      <a:pt x="68" y="124"/>
                    </a:lnTo>
                    <a:lnTo>
                      <a:pt x="50" y="66"/>
                    </a:lnTo>
                    <a:lnTo>
                      <a:pt x="38" y="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213">
                <a:extLst>
                  <a:ext uri="{FF2B5EF4-FFF2-40B4-BE49-F238E27FC236}">
                    <a16:creationId xmlns:a16="http://schemas.microsoft.com/office/drawing/2014/main" id="{F24CAB94-7FFE-4D7A-ABD5-934DB08928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0" y="1605"/>
                <a:ext cx="23" cy="48"/>
              </a:xfrm>
              <a:custGeom>
                <a:avLst/>
                <a:gdLst>
                  <a:gd name="T0" fmla="*/ 0 w 35"/>
                  <a:gd name="T1" fmla="*/ 1 h 69"/>
                  <a:gd name="T2" fmla="*/ 0 w 35"/>
                  <a:gd name="T3" fmla="*/ 1 h 69"/>
                  <a:gd name="T4" fmla="*/ 5 w 35"/>
                  <a:gd name="T5" fmla="*/ 16 h 69"/>
                  <a:gd name="T6" fmla="*/ 7 w 35"/>
                  <a:gd name="T7" fmla="*/ 15 h 69"/>
                  <a:gd name="T8" fmla="*/ 2 w 35"/>
                  <a:gd name="T9" fmla="*/ 0 h 69"/>
                  <a:gd name="T10" fmla="*/ 2 w 35"/>
                  <a:gd name="T11" fmla="*/ 0 h 69"/>
                  <a:gd name="T12" fmla="*/ 0 w 35"/>
                  <a:gd name="T13" fmla="*/ 1 h 6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5" h="69">
                    <a:moveTo>
                      <a:pt x="0" y="5"/>
                    </a:moveTo>
                    <a:lnTo>
                      <a:pt x="0" y="5"/>
                    </a:lnTo>
                    <a:lnTo>
                      <a:pt x="23" y="69"/>
                    </a:lnTo>
                    <a:lnTo>
                      <a:pt x="35" y="64"/>
                    </a:lnTo>
                    <a:lnTo>
                      <a:pt x="12" y="0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214">
                <a:extLst>
                  <a:ext uri="{FF2B5EF4-FFF2-40B4-BE49-F238E27FC236}">
                    <a16:creationId xmlns:a16="http://schemas.microsoft.com/office/drawing/2014/main" id="{5B232FB2-5574-4CBC-8969-870BF28BF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5" y="1538"/>
                <a:ext cx="22" cy="71"/>
              </a:xfrm>
              <a:custGeom>
                <a:avLst/>
                <a:gdLst>
                  <a:gd name="T0" fmla="*/ 3 w 35"/>
                  <a:gd name="T1" fmla="*/ 1 h 104"/>
                  <a:gd name="T2" fmla="*/ 3 w 35"/>
                  <a:gd name="T3" fmla="*/ 1 h 104"/>
                  <a:gd name="T4" fmla="*/ 2 w 35"/>
                  <a:gd name="T5" fmla="*/ 0 h 104"/>
                  <a:gd name="T6" fmla="*/ 1 w 35"/>
                  <a:gd name="T7" fmla="*/ 1 h 104"/>
                  <a:gd name="T8" fmla="*/ 0 w 35"/>
                  <a:gd name="T9" fmla="*/ 1 h 104"/>
                  <a:gd name="T10" fmla="*/ 0 w 35"/>
                  <a:gd name="T11" fmla="*/ 3 h 104"/>
                  <a:gd name="T12" fmla="*/ 0 w 35"/>
                  <a:gd name="T13" fmla="*/ 5 h 104"/>
                  <a:gd name="T14" fmla="*/ 1 w 35"/>
                  <a:gd name="T15" fmla="*/ 7 h 104"/>
                  <a:gd name="T16" fmla="*/ 1 w 35"/>
                  <a:gd name="T17" fmla="*/ 8 h 104"/>
                  <a:gd name="T18" fmla="*/ 1 w 35"/>
                  <a:gd name="T19" fmla="*/ 11 h 104"/>
                  <a:gd name="T20" fmla="*/ 2 w 35"/>
                  <a:gd name="T21" fmla="*/ 13 h 104"/>
                  <a:gd name="T22" fmla="*/ 2 w 35"/>
                  <a:gd name="T23" fmla="*/ 15 h 104"/>
                  <a:gd name="T24" fmla="*/ 3 w 35"/>
                  <a:gd name="T25" fmla="*/ 17 h 104"/>
                  <a:gd name="T26" fmla="*/ 3 w 35"/>
                  <a:gd name="T27" fmla="*/ 18 h 104"/>
                  <a:gd name="T28" fmla="*/ 3 w 35"/>
                  <a:gd name="T29" fmla="*/ 20 h 104"/>
                  <a:gd name="T30" fmla="*/ 3 w 35"/>
                  <a:gd name="T31" fmla="*/ 21 h 104"/>
                  <a:gd name="T32" fmla="*/ 4 w 35"/>
                  <a:gd name="T33" fmla="*/ 23 h 104"/>
                  <a:gd name="T34" fmla="*/ 4 w 35"/>
                  <a:gd name="T35" fmla="*/ 23 h 104"/>
                  <a:gd name="T36" fmla="*/ 6 w 35"/>
                  <a:gd name="T37" fmla="*/ 21 h 104"/>
                  <a:gd name="T38" fmla="*/ 6 w 35"/>
                  <a:gd name="T39" fmla="*/ 21 h 104"/>
                  <a:gd name="T40" fmla="*/ 5 w 35"/>
                  <a:gd name="T41" fmla="*/ 20 h 104"/>
                  <a:gd name="T42" fmla="*/ 5 w 35"/>
                  <a:gd name="T43" fmla="*/ 20 h 104"/>
                  <a:gd name="T44" fmla="*/ 4 w 35"/>
                  <a:gd name="T45" fmla="*/ 18 h 104"/>
                  <a:gd name="T46" fmla="*/ 4 w 35"/>
                  <a:gd name="T47" fmla="*/ 16 h 104"/>
                  <a:gd name="T48" fmla="*/ 4 w 35"/>
                  <a:gd name="T49" fmla="*/ 14 h 104"/>
                  <a:gd name="T50" fmla="*/ 3 w 35"/>
                  <a:gd name="T51" fmla="*/ 12 h 104"/>
                  <a:gd name="T52" fmla="*/ 3 w 35"/>
                  <a:gd name="T53" fmla="*/ 10 h 104"/>
                  <a:gd name="T54" fmla="*/ 3 w 35"/>
                  <a:gd name="T55" fmla="*/ 8 h 104"/>
                  <a:gd name="T56" fmla="*/ 3 w 35"/>
                  <a:gd name="T57" fmla="*/ 7 h 104"/>
                  <a:gd name="T58" fmla="*/ 2 w 35"/>
                  <a:gd name="T59" fmla="*/ 5 h 104"/>
                  <a:gd name="T60" fmla="*/ 2 w 35"/>
                  <a:gd name="T61" fmla="*/ 3 h 104"/>
                  <a:gd name="T62" fmla="*/ 3 w 35"/>
                  <a:gd name="T63" fmla="*/ 2 h 104"/>
                  <a:gd name="T64" fmla="*/ 2 w 35"/>
                  <a:gd name="T65" fmla="*/ 2 h 104"/>
                  <a:gd name="T66" fmla="*/ 2 w 35"/>
                  <a:gd name="T67" fmla="*/ 3 h 104"/>
                  <a:gd name="T68" fmla="*/ 2 w 35"/>
                  <a:gd name="T69" fmla="*/ 3 h 104"/>
                  <a:gd name="T70" fmla="*/ 2 w 35"/>
                  <a:gd name="T71" fmla="*/ 3 h 104"/>
                  <a:gd name="T72" fmla="*/ 3 w 35"/>
                  <a:gd name="T73" fmla="*/ 1 h 10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" h="104">
                    <a:moveTo>
                      <a:pt x="19" y="2"/>
                    </a:moveTo>
                    <a:lnTo>
                      <a:pt x="19" y="2"/>
                    </a:lnTo>
                    <a:lnTo>
                      <a:pt x="12" y="0"/>
                    </a:lnTo>
                    <a:lnTo>
                      <a:pt x="5" y="2"/>
                    </a:lnTo>
                    <a:lnTo>
                      <a:pt x="0" y="8"/>
                    </a:lnTo>
                    <a:lnTo>
                      <a:pt x="0" y="15"/>
                    </a:lnTo>
                    <a:lnTo>
                      <a:pt x="0" y="23"/>
                    </a:lnTo>
                    <a:lnTo>
                      <a:pt x="1" y="31"/>
                    </a:lnTo>
                    <a:lnTo>
                      <a:pt x="4" y="40"/>
                    </a:lnTo>
                    <a:lnTo>
                      <a:pt x="6" y="51"/>
                    </a:lnTo>
                    <a:lnTo>
                      <a:pt x="10" y="60"/>
                    </a:lnTo>
                    <a:lnTo>
                      <a:pt x="12" y="69"/>
                    </a:lnTo>
                    <a:lnTo>
                      <a:pt x="14" y="78"/>
                    </a:lnTo>
                    <a:lnTo>
                      <a:pt x="16" y="86"/>
                    </a:lnTo>
                    <a:lnTo>
                      <a:pt x="19" y="93"/>
                    </a:lnTo>
                    <a:lnTo>
                      <a:pt x="21" y="99"/>
                    </a:lnTo>
                    <a:lnTo>
                      <a:pt x="22" y="102"/>
                    </a:lnTo>
                    <a:lnTo>
                      <a:pt x="23" y="104"/>
                    </a:lnTo>
                    <a:lnTo>
                      <a:pt x="35" y="99"/>
                    </a:lnTo>
                    <a:lnTo>
                      <a:pt x="35" y="98"/>
                    </a:lnTo>
                    <a:lnTo>
                      <a:pt x="33" y="94"/>
                    </a:lnTo>
                    <a:lnTo>
                      <a:pt x="31" y="90"/>
                    </a:lnTo>
                    <a:lnTo>
                      <a:pt x="29" y="83"/>
                    </a:lnTo>
                    <a:lnTo>
                      <a:pt x="27" y="75"/>
                    </a:lnTo>
                    <a:lnTo>
                      <a:pt x="23" y="66"/>
                    </a:lnTo>
                    <a:lnTo>
                      <a:pt x="21" y="56"/>
                    </a:lnTo>
                    <a:lnTo>
                      <a:pt x="19" y="46"/>
                    </a:lnTo>
                    <a:lnTo>
                      <a:pt x="16" y="37"/>
                    </a:lnTo>
                    <a:lnTo>
                      <a:pt x="14" y="29"/>
                    </a:lnTo>
                    <a:lnTo>
                      <a:pt x="13" y="21"/>
                    </a:lnTo>
                    <a:lnTo>
                      <a:pt x="13" y="15"/>
                    </a:lnTo>
                    <a:lnTo>
                      <a:pt x="14" y="11"/>
                    </a:lnTo>
                    <a:lnTo>
                      <a:pt x="13" y="11"/>
                    </a:lnTo>
                    <a:lnTo>
                      <a:pt x="12" y="13"/>
                    </a:lnTo>
                    <a:lnTo>
                      <a:pt x="13" y="13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215">
                <a:extLst>
                  <a:ext uri="{FF2B5EF4-FFF2-40B4-BE49-F238E27FC236}">
                    <a16:creationId xmlns:a16="http://schemas.microsoft.com/office/drawing/2014/main" id="{D14D5329-1F0E-4506-8DC2-57BDC329A9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3" y="1540"/>
                <a:ext cx="49" cy="87"/>
              </a:xfrm>
              <a:custGeom>
                <a:avLst/>
                <a:gdLst>
                  <a:gd name="T0" fmla="*/ 15 w 73"/>
                  <a:gd name="T1" fmla="*/ 25 h 129"/>
                  <a:gd name="T2" fmla="*/ 15 w 73"/>
                  <a:gd name="T3" fmla="*/ 25 h 129"/>
                  <a:gd name="T4" fmla="*/ 13 w 73"/>
                  <a:gd name="T5" fmla="*/ 23 h 129"/>
                  <a:gd name="T6" fmla="*/ 13 w 73"/>
                  <a:gd name="T7" fmla="*/ 22 h 129"/>
                  <a:gd name="T8" fmla="*/ 11 w 73"/>
                  <a:gd name="T9" fmla="*/ 19 h 129"/>
                  <a:gd name="T10" fmla="*/ 11 w 73"/>
                  <a:gd name="T11" fmla="*/ 18 h 129"/>
                  <a:gd name="T12" fmla="*/ 10 w 73"/>
                  <a:gd name="T13" fmla="*/ 16 h 129"/>
                  <a:gd name="T14" fmla="*/ 9 w 73"/>
                  <a:gd name="T15" fmla="*/ 13 h 129"/>
                  <a:gd name="T16" fmla="*/ 9 w 73"/>
                  <a:gd name="T17" fmla="*/ 12 h 129"/>
                  <a:gd name="T18" fmla="*/ 7 w 73"/>
                  <a:gd name="T19" fmla="*/ 11 h 129"/>
                  <a:gd name="T20" fmla="*/ 7 w 73"/>
                  <a:gd name="T21" fmla="*/ 9 h 129"/>
                  <a:gd name="T22" fmla="*/ 7 w 73"/>
                  <a:gd name="T23" fmla="*/ 7 h 129"/>
                  <a:gd name="T24" fmla="*/ 6 w 73"/>
                  <a:gd name="T25" fmla="*/ 5 h 129"/>
                  <a:gd name="T26" fmla="*/ 5 w 73"/>
                  <a:gd name="T27" fmla="*/ 4 h 129"/>
                  <a:gd name="T28" fmla="*/ 5 w 73"/>
                  <a:gd name="T29" fmla="*/ 3 h 129"/>
                  <a:gd name="T30" fmla="*/ 3 w 73"/>
                  <a:gd name="T31" fmla="*/ 2 h 129"/>
                  <a:gd name="T32" fmla="*/ 3 w 73"/>
                  <a:gd name="T33" fmla="*/ 1 h 129"/>
                  <a:gd name="T34" fmla="*/ 1 w 73"/>
                  <a:gd name="T35" fmla="*/ 0 h 129"/>
                  <a:gd name="T36" fmla="*/ 0 w 73"/>
                  <a:gd name="T37" fmla="*/ 2 h 129"/>
                  <a:gd name="T38" fmla="*/ 1 w 73"/>
                  <a:gd name="T39" fmla="*/ 3 h 129"/>
                  <a:gd name="T40" fmla="*/ 1 w 73"/>
                  <a:gd name="T41" fmla="*/ 3 h 129"/>
                  <a:gd name="T42" fmla="*/ 2 w 73"/>
                  <a:gd name="T43" fmla="*/ 4 h 129"/>
                  <a:gd name="T44" fmla="*/ 3 w 73"/>
                  <a:gd name="T45" fmla="*/ 5 h 129"/>
                  <a:gd name="T46" fmla="*/ 3 w 73"/>
                  <a:gd name="T47" fmla="*/ 7 h 129"/>
                  <a:gd name="T48" fmla="*/ 4 w 73"/>
                  <a:gd name="T49" fmla="*/ 8 h 129"/>
                  <a:gd name="T50" fmla="*/ 5 w 73"/>
                  <a:gd name="T51" fmla="*/ 9 h 129"/>
                  <a:gd name="T52" fmla="*/ 6 w 73"/>
                  <a:gd name="T53" fmla="*/ 11 h 129"/>
                  <a:gd name="T54" fmla="*/ 6 w 73"/>
                  <a:gd name="T55" fmla="*/ 13 h 129"/>
                  <a:gd name="T56" fmla="*/ 7 w 73"/>
                  <a:gd name="T57" fmla="*/ 15 h 129"/>
                  <a:gd name="T58" fmla="*/ 7 w 73"/>
                  <a:gd name="T59" fmla="*/ 17 h 129"/>
                  <a:gd name="T60" fmla="*/ 9 w 73"/>
                  <a:gd name="T61" fmla="*/ 19 h 129"/>
                  <a:gd name="T62" fmla="*/ 9 w 73"/>
                  <a:gd name="T63" fmla="*/ 20 h 129"/>
                  <a:gd name="T64" fmla="*/ 10 w 73"/>
                  <a:gd name="T65" fmla="*/ 22 h 129"/>
                  <a:gd name="T66" fmla="*/ 11 w 73"/>
                  <a:gd name="T67" fmla="*/ 24 h 129"/>
                  <a:gd name="T68" fmla="*/ 13 w 73"/>
                  <a:gd name="T69" fmla="*/ 27 h 129"/>
                  <a:gd name="T70" fmla="*/ 13 w 73"/>
                  <a:gd name="T71" fmla="*/ 27 h 129"/>
                  <a:gd name="T72" fmla="*/ 15 w 73"/>
                  <a:gd name="T73" fmla="*/ 25 h 129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73" h="129">
                    <a:moveTo>
                      <a:pt x="73" y="122"/>
                    </a:moveTo>
                    <a:lnTo>
                      <a:pt x="73" y="122"/>
                    </a:lnTo>
                    <a:lnTo>
                      <a:pt x="67" y="113"/>
                    </a:lnTo>
                    <a:lnTo>
                      <a:pt x="62" y="104"/>
                    </a:lnTo>
                    <a:lnTo>
                      <a:pt x="58" y="93"/>
                    </a:lnTo>
                    <a:lnTo>
                      <a:pt x="54" y="85"/>
                    </a:lnTo>
                    <a:lnTo>
                      <a:pt x="50" y="76"/>
                    </a:lnTo>
                    <a:lnTo>
                      <a:pt x="46" y="67"/>
                    </a:lnTo>
                    <a:lnTo>
                      <a:pt x="43" y="58"/>
                    </a:lnTo>
                    <a:lnTo>
                      <a:pt x="39" y="50"/>
                    </a:lnTo>
                    <a:lnTo>
                      <a:pt x="36" y="42"/>
                    </a:lnTo>
                    <a:lnTo>
                      <a:pt x="33" y="34"/>
                    </a:lnTo>
                    <a:lnTo>
                      <a:pt x="29" y="27"/>
                    </a:lnTo>
                    <a:lnTo>
                      <a:pt x="25" y="20"/>
                    </a:lnTo>
                    <a:lnTo>
                      <a:pt x="22" y="14"/>
                    </a:lnTo>
                    <a:lnTo>
                      <a:pt x="17" y="9"/>
                    </a:lnTo>
                    <a:lnTo>
                      <a:pt x="13" y="4"/>
                    </a:lnTo>
                    <a:lnTo>
                      <a:pt x="6" y="0"/>
                    </a:lnTo>
                    <a:lnTo>
                      <a:pt x="0" y="11"/>
                    </a:lnTo>
                    <a:lnTo>
                      <a:pt x="3" y="13"/>
                    </a:lnTo>
                    <a:lnTo>
                      <a:pt x="8" y="16"/>
                    </a:lnTo>
                    <a:lnTo>
                      <a:pt x="11" y="21"/>
                    </a:lnTo>
                    <a:lnTo>
                      <a:pt x="15" y="27"/>
                    </a:lnTo>
                    <a:lnTo>
                      <a:pt x="18" y="32"/>
                    </a:lnTo>
                    <a:lnTo>
                      <a:pt x="21" y="39"/>
                    </a:lnTo>
                    <a:lnTo>
                      <a:pt x="24" y="46"/>
                    </a:lnTo>
                    <a:lnTo>
                      <a:pt x="28" y="54"/>
                    </a:lnTo>
                    <a:lnTo>
                      <a:pt x="31" y="62"/>
                    </a:lnTo>
                    <a:lnTo>
                      <a:pt x="35" y="72"/>
                    </a:lnTo>
                    <a:lnTo>
                      <a:pt x="38" y="81"/>
                    </a:lnTo>
                    <a:lnTo>
                      <a:pt x="41" y="90"/>
                    </a:lnTo>
                    <a:lnTo>
                      <a:pt x="46" y="99"/>
                    </a:lnTo>
                    <a:lnTo>
                      <a:pt x="51" y="108"/>
                    </a:lnTo>
                    <a:lnTo>
                      <a:pt x="55" y="119"/>
                    </a:lnTo>
                    <a:lnTo>
                      <a:pt x="61" y="129"/>
                    </a:lnTo>
                    <a:lnTo>
                      <a:pt x="73" y="1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216">
                <a:extLst>
                  <a:ext uri="{FF2B5EF4-FFF2-40B4-BE49-F238E27FC236}">
                    <a16:creationId xmlns:a16="http://schemas.microsoft.com/office/drawing/2014/main" id="{9097EF62-EA9C-4E74-A221-37029FB2A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" y="1623"/>
                <a:ext cx="39" cy="49"/>
              </a:xfrm>
              <a:custGeom>
                <a:avLst/>
                <a:gdLst>
                  <a:gd name="T0" fmla="*/ 11 w 58"/>
                  <a:gd name="T1" fmla="*/ 14 h 73"/>
                  <a:gd name="T2" fmla="*/ 11 w 58"/>
                  <a:gd name="T3" fmla="*/ 13 h 73"/>
                  <a:gd name="T4" fmla="*/ 11 w 58"/>
                  <a:gd name="T5" fmla="*/ 13 h 73"/>
                  <a:gd name="T6" fmla="*/ 11 w 58"/>
                  <a:gd name="T7" fmla="*/ 12 h 73"/>
                  <a:gd name="T8" fmla="*/ 10 w 58"/>
                  <a:gd name="T9" fmla="*/ 11 h 73"/>
                  <a:gd name="T10" fmla="*/ 9 w 58"/>
                  <a:gd name="T11" fmla="*/ 10 h 73"/>
                  <a:gd name="T12" fmla="*/ 7 w 58"/>
                  <a:gd name="T13" fmla="*/ 9 h 73"/>
                  <a:gd name="T14" fmla="*/ 6 w 58"/>
                  <a:gd name="T15" fmla="*/ 7 h 73"/>
                  <a:gd name="T16" fmla="*/ 5 w 58"/>
                  <a:gd name="T17" fmla="*/ 4 h 73"/>
                  <a:gd name="T18" fmla="*/ 2 w 58"/>
                  <a:gd name="T19" fmla="*/ 0 h 73"/>
                  <a:gd name="T20" fmla="*/ 0 w 58"/>
                  <a:gd name="T21" fmla="*/ 1 h 73"/>
                  <a:gd name="T22" fmla="*/ 2 w 58"/>
                  <a:gd name="T23" fmla="*/ 5 h 73"/>
                  <a:gd name="T24" fmla="*/ 4 w 58"/>
                  <a:gd name="T25" fmla="*/ 7 h 73"/>
                  <a:gd name="T26" fmla="*/ 6 w 58"/>
                  <a:gd name="T27" fmla="*/ 10 h 73"/>
                  <a:gd name="T28" fmla="*/ 7 w 58"/>
                  <a:gd name="T29" fmla="*/ 12 h 73"/>
                  <a:gd name="T30" fmla="*/ 7 w 58"/>
                  <a:gd name="T31" fmla="*/ 13 h 73"/>
                  <a:gd name="T32" fmla="*/ 9 w 58"/>
                  <a:gd name="T33" fmla="*/ 14 h 73"/>
                  <a:gd name="T34" fmla="*/ 9 w 58"/>
                  <a:gd name="T35" fmla="*/ 14 h 73"/>
                  <a:gd name="T36" fmla="*/ 9 w 58"/>
                  <a:gd name="T37" fmla="*/ 15 h 73"/>
                  <a:gd name="T38" fmla="*/ 9 w 58"/>
                  <a:gd name="T39" fmla="*/ 13 h 73"/>
                  <a:gd name="T40" fmla="*/ 11 w 58"/>
                  <a:gd name="T41" fmla="*/ 14 h 73"/>
                  <a:gd name="T42" fmla="*/ 11 w 58"/>
                  <a:gd name="T43" fmla="*/ 13 h 73"/>
                  <a:gd name="T44" fmla="*/ 11 w 58"/>
                  <a:gd name="T45" fmla="*/ 13 h 73"/>
                  <a:gd name="T46" fmla="*/ 11 w 58"/>
                  <a:gd name="T47" fmla="*/ 14 h 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8" h="73">
                    <a:moveTo>
                      <a:pt x="56" y="68"/>
                    </a:moveTo>
                    <a:lnTo>
                      <a:pt x="54" y="63"/>
                    </a:lnTo>
                    <a:lnTo>
                      <a:pt x="52" y="60"/>
                    </a:lnTo>
                    <a:lnTo>
                      <a:pt x="48" y="57"/>
                    </a:lnTo>
                    <a:lnTo>
                      <a:pt x="44" y="51"/>
                    </a:lnTo>
                    <a:lnTo>
                      <a:pt x="38" y="44"/>
                    </a:lnTo>
                    <a:lnTo>
                      <a:pt x="31" y="33"/>
                    </a:lnTo>
                    <a:lnTo>
                      <a:pt x="22" y="19"/>
                    </a:lnTo>
                    <a:lnTo>
                      <a:pt x="12" y="0"/>
                    </a:lnTo>
                    <a:lnTo>
                      <a:pt x="0" y="7"/>
                    </a:lnTo>
                    <a:lnTo>
                      <a:pt x="10" y="26"/>
                    </a:lnTo>
                    <a:lnTo>
                      <a:pt x="20" y="39"/>
                    </a:lnTo>
                    <a:lnTo>
                      <a:pt x="28" y="51"/>
                    </a:lnTo>
                    <a:lnTo>
                      <a:pt x="35" y="60"/>
                    </a:lnTo>
                    <a:lnTo>
                      <a:pt x="39" y="65"/>
                    </a:lnTo>
                    <a:lnTo>
                      <a:pt x="43" y="69"/>
                    </a:lnTo>
                    <a:lnTo>
                      <a:pt x="45" y="72"/>
                    </a:lnTo>
                    <a:lnTo>
                      <a:pt x="46" y="73"/>
                    </a:lnTo>
                    <a:lnTo>
                      <a:pt x="44" y="67"/>
                    </a:lnTo>
                    <a:lnTo>
                      <a:pt x="56" y="68"/>
                    </a:lnTo>
                    <a:lnTo>
                      <a:pt x="58" y="65"/>
                    </a:lnTo>
                    <a:lnTo>
                      <a:pt x="54" y="63"/>
                    </a:lnTo>
                    <a:lnTo>
                      <a:pt x="56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217">
                <a:extLst>
                  <a:ext uri="{FF2B5EF4-FFF2-40B4-BE49-F238E27FC236}">
                    <a16:creationId xmlns:a16="http://schemas.microsoft.com/office/drawing/2014/main" id="{B13F3E5F-5F5A-4AAA-88DE-B1B972C56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4" y="1667"/>
                <a:ext cx="22" cy="27"/>
              </a:xfrm>
              <a:custGeom>
                <a:avLst/>
                <a:gdLst>
                  <a:gd name="T0" fmla="*/ 6 w 34"/>
                  <a:gd name="T1" fmla="*/ 7 h 38"/>
                  <a:gd name="T2" fmla="*/ 6 w 34"/>
                  <a:gd name="T3" fmla="*/ 7 h 38"/>
                  <a:gd name="T4" fmla="*/ 5 w 34"/>
                  <a:gd name="T5" fmla="*/ 6 h 38"/>
                  <a:gd name="T6" fmla="*/ 4 w 34"/>
                  <a:gd name="T7" fmla="*/ 4 h 38"/>
                  <a:gd name="T8" fmla="*/ 3 w 34"/>
                  <a:gd name="T9" fmla="*/ 3 h 38"/>
                  <a:gd name="T10" fmla="*/ 3 w 34"/>
                  <a:gd name="T11" fmla="*/ 2 h 38"/>
                  <a:gd name="T12" fmla="*/ 3 w 34"/>
                  <a:gd name="T13" fmla="*/ 1 h 38"/>
                  <a:gd name="T14" fmla="*/ 2 w 34"/>
                  <a:gd name="T15" fmla="*/ 1 h 38"/>
                  <a:gd name="T16" fmla="*/ 2 w 34"/>
                  <a:gd name="T17" fmla="*/ 1 h 38"/>
                  <a:gd name="T18" fmla="*/ 2 w 34"/>
                  <a:gd name="T19" fmla="*/ 1 h 38"/>
                  <a:gd name="T20" fmla="*/ 0 w 34"/>
                  <a:gd name="T21" fmla="*/ 0 h 38"/>
                  <a:gd name="T22" fmla="*/ 0 w 34"/>
                  <a:gd name="T23" fmla="*/ 1 h 38"/>
                  <a:gd name="T24" fmla="*/ 0 w 34"/>
                  <a:gd name="T25" fmla="*/ 1 h 38"/>
                  <a:gd name="T26" fmla="*/ 1 w 34"/>
                  <a:gd name="T27" fmla="*/ 2 h 38"/>
                  <a:gd name="T28" fmla="*/ 1 w 34"/>
                  <a:gd name="T29" fmla="*/ 4 h 38"/>
                  <a:gd name="T30" fmla="*/ 1 w 34"/>
                  <a:gd name="T31" fmla="*/ 5 h 38"/>
                  <a:gd name="T32" fmla="*/ 2 w 34"/>
                  <a:gd name="T33" fmla="*/ 7 h 38"/>
                  <a:gd name="T34" fmla="*/ 3 w 34"/>
                  <a:gd name="T35" fmla="*/ 8 h 38"/>
                  <a:gd name="T36" fmla="*/ 5 w 34"/>
                  <a:gd name="T37" fmla="*/ 10 h 38"/>
                  <a:gd name="T38" fmla="*/ 5 w 34"/>
                  <a:gd name="T39" fmla="*/ 10 h 38"/>
                  <a:gd name="T40" fmla="*/ 6 w 34"/>
                  <a:gd name="T41" fmla="*/ 7 h 3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4" h="38">
                    <a:moveTo>
                      <a:pt x="34" y="28"/>
                    </a:moveTo>
                    <a:lnTo>
                      <a:pt x="34" y="28"/>
                    </a:lnTo>
                    <a:lnTo>
                      <a:pt x="26" y="22"/>
                    </a:lnTo>
                    <a:lnTo>
                      <a:pt x="21" y="17"/>
                    </a:lnTo>
                    <a:lnTo>
                      <a:pt x="17" y="13"/>
                    </a:lnTo>
                    <a:lnTo>
                      <a:pt x="14" y="8"/>
                    </a:lnTo>
                    <a:lnTo>
                      <a:pt x="14" y="5"/>
                    </a:lnTo>
                    <a:lnTo>
                      <a:pt x="12" y="2"/>
                    </a:lnTo>
                    <a:lnTo>
                      <a:pt x="12" y="1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0" y="5"/>
                    </a:lnTo>
                    <a:lnTo>
                      <a:pt x="1" y="9"/>
                    </a:lnTo>
                    <a:lnTo>
                      <a:pt x="3" y="14"/>
                    </a:lnTo>
                    <a:lnTo>
                      <a:pt x="7" y="20"/>
                    </a:lnTo>
                    <a:lnTo>
                      <a:pt x="11" y="27"/>
                    </a:lnTo>
                    <a:lnTo>
                      <a:pt x="19" y="32"/>
                    </a:lnTo>
                    <a:lnTo>
                      <a:pt x="29" y="38"/>
                    </a:lnTo>
                    <a:lnTo>
                      <a:pt x="34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218">
                <a:extLst>
                  <a:ext uri="{FF2B5EF4-FFF2-40B4-BE49-F238E27FC236}">
                    <a16:creationId xmlns:a16="http://schemas.microsoft.com/office/drawing/2014/main" id="{2A7C953E-8988-444E-B6B3-0B2913893F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2" y="1640"/>
                <a:ext cx="16" cy="55"/>
              </a:xfrm>
              <a:custGeom>
                <a:avLst/>
                <a:gdLst>
                  <a:gd name="T0" fmla="*/ 1 w 24"/>
                  <a:gd name="T1" fmla="*/ 0 h 81"/>
                  <a:gd name="T2" fmla="*/ 1 w 24"/>
                  <a:gd name="T3" fmla="*/ 1 h 81"/>
                  <a:gd name="T4" fmla="*/ 1 w 24"/>
                  <a:gd name="T5" fmla="*/ 1 h 81"/>
                  <a:gd name="T6" fmla="*/ 1 w 24"/>
                  <a:gd name="T7" fmla="*/ 1 h 81"/>
                  <a:gd name="T8" fmla="*/ 1 w 24"/>
                  <a:gd name="T9" fmla="*/ 2 h 81"/>
                  <a:gd name="T10" fmla="*/ 1 w 24"/>
                  <a:gd name="T11" fmla="*/ 3 h 81"/>
                  <a:gd name="T12" fmla="*/ 1 w 24"/>
                  <a:gd name="T13" fmla="*/ 5 h 81"/>
                  <a:gd name="T14" fmla="*/ 2 w 24"/>
                  <a:gd name="T15" fmla="*/ 7 h 81"/>
                  <a:gd name="T16" fmla="*/ 2 w 24"/>
                  <a:gd name="T17" fmla="*/ 8 h 81"/>
                  <a:gd name="T18" fmla="*/ 2 w 24"/>
                  <a:gd name="T19" fmla="*/ 10 h 81"/>
                  <a:gd name="T20" fmla="*/ 2 w 24"/>
                  <a:gd name="T21" fmla="*/ 11 h 81"/>
                  <a:gd name="T22" fmla="*/ 2 w 24"/>
                  <a:gd name="T23" fmla="*/ 12 h 81"/>
                  <a:gd name="T24" fmla="*/ 2 w 24"/>
                  <a:gd name="T25" fmla="*/ 14 h 81"/>
                  <a:gd name="T26" fmla="*/ 2 w 24"/>
                  <a:gd name="T27" fmla="*/ 14 h 81"/>
                  <a:gd name="T28" fmla="*/ 1 w 24"/>
                  <a:gd name="T29" fmla="*/ 15 h 81"/>
                  <a:gd name="T30" fmla="*/ 1 w 24"/>
                  <a:gd name="T31" fmla="*/ 15 h 81"/>
                  <a:gd name="T32" fmla="*/ 1 w 24"/>
                  <a:gd name="T33" fmla="*/ 15 h 81"/>
                  <a:gd name="T34" fmla="*/ 1 w 24"/>
                  <a:gd name="T35" fmla="*/ 15 h 81"/>
                  <a:gd name="T36" fmla="*/ 0 w 24"/>
                  <a:gd name="T37" fmla="*/ 17 h 81"/>
                  <a:gd name="T38" fmla="*/ 1 w 24"/>
                  <a:gd name="T39" fmla="*/ 17 h 81"/>
                  <a:gd name="T40" fmla="*/ 3 w 24"/>
                  <a:gd name="T41" fmla="*/ 17 h 81"/>
                  <a:gd name="T42" fmla="*/ 3 w 24"/>
                  <a:gd name="T43" fmla="*/ 16 h 81"/>
                  <a:gd name="T44" fmla="*/ 5 w 24"/>
                  <a:gd name="T45" fmla="*/ 15 h 81"/>
                  <a:gd name="T46" fmla="*/ 5 w 24"/>
                  <a:gd name="T47" fmla="*/ 14 h 81"/>
                  <a:gd name="T48" fmla="*/ 5 w 24"/>
                  <a:gd name="T49" fmla="*/ 12 h 81"/>
                  <a:gd name="T50" fmla="*/ 5 w 24"/>
                  <a:gd name="T51" fmla="*/ 11 h 81"/>
                  <a:gd name="T52" fmla="*/ 5 w 24"/>
                  <a:gd name="T53" fmla="*/ 10 h 81"/>
                  <a:gd name="T54" fmla="*/ 5 w 24"/>
                  <a:gd name="T55" fmla="*/ 7 h 81"/>
                  <a:gd name="T56" fmla="*/ 5 w 24"/>
                  <a:gd name="T57" fmla="*/ 5 h 81"/>
                  <a:gd name="T58" fmla="*/ 4 w 24"/>
                  <a:gd name="T59" fmla="*/ 5 h 81"/>
                  <a:gd name="T60" fmla="*/ 4 w 24"/>
                  <a:gd name="T61" fmla="*/ 3 h 81"/>
                  <a:gd name="T62" fmla="*/ 3 w 24"/>
                  <a:gd name="T63" fmla="*/ 2 h 81"/>
                  <a:gd name="T64" fmla="*/ 3 w 24"/>
                  <a:gd name="T65" fmla="*/ 1 h 81"/>
                  <a:gd name="T66" fmla="*/ 3 w 24"/>
                  <a:gd name="T67" fmla="*/ 1 h 81"/>
                  <a:gd name="T68" fmla="*/ 3 w 24"/>
                  <a:gd name="T69" fmla="*/ 1 h 81"/>
                  <a:gd name="T70" fmla="*/ 3 w 24"/>
                  <a:gd name="T71" fmla="*/ 1 h 81"/>
                  <a:gd name="T72" fmla="*/ 1 w 24"/>
                  <a:gd name="T73" fmla="*/ 0 h 81"/>
                  <a:gd name="T74" fmla="*/ 1 w 24"/>
                  <a:gd name="T75" fmla="*/ 1 h 81"/>
                  <a:gd name="T76" fmla="*/ 1 w 24"/>
                  <a:gd name="T77" fmla="*/ 1 h 81"/>
                  <a:gd name="T78" fmla="*/ 1 w 24"/>
                  <a:gd name="T79" fmla="*/ 0 h 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4" h="81">
                    <a:moveTo>
                      <a:pt x="4" y="0"/>
                    </a:moveTo>
                    <a:lnTo>
                      <a:pt x="4" y="3"/>
                    </a:lnTo>
                    <a:lnTo>
                      <a:pt x="4" y="4"/>
                    </a:lnTo>
                    <a:lnTo>
                      <a:pt x="5" y="7"/>
                    </a:lnTo>
                    <a:lnTo>
                      <a:pt x="5" y="11"/>
                    </a:lnTo>
                    <a:lnTo>
                      <a:pt x="7" y="17"/>
                    </a:lnTo>
                    <a:lnTo>
                      <a:pt x="8" y="23"/>
                    </a:lnTo>
                    <a:lnTo>
                      <a:pt x="9" y="30"/>
                    </a:lnTo>
                    <a:lnTo>
                      <a:pt x="10" y="37"/>
                    </a:lnTo>
                    <a:lnTo>
                      <a:pt x="10" y="43"/>
                    </a:lnTo>
                    <a:lnTo>
                      <a:pt x="10" y="50"/>
                    </a:lnTo>
                    <a:lnTo>
                      <a:pt x="10" y="57"/>
                    </a:lnTo>
                    <a:lnTo>
                      <a:pt x="10" y="63"/>
                    </a:lnTo>
                    <a:lnTo>
                      <a:pt x="10" y="66"/>
                    </a:lnTo>
                    <a:lnTo>
                      <a:pt x="8" y="69"/>
                    </a:lnTo>
                    <a:lnTo>
                      <a:pt x="5" y="69"/>
                    </a:lnTo>
                    <a:lnTo>
                      <a:pt x="0" y="79"/>
                    </a:lnTo>
                    <a:lnTo>
                      <a:pt x="7" y="81"/>
                    </a:lnTo>
                    <a:lnTo>
                      <a:pt x="13" y="80"/>
                    </a:lnTo>
                    <a:lnTo>
                      <a:pt x="18" y="77"/>
                    </a:lnTo>
                    <a:lnTo>
                      <a:pt x="22" y="71"/>
                    </a:lnTo>
                    <a:lnTo>
                      <a:pt x="23" y="64"/>
                    </a:lnTo>
                    <a:lnTo>
                      <a:pt x="24" y="57"/>
                    </a:lnTo>
                    <a:lnTo>
                      <a:pt x="24" y="50"/>
                    </a:lnTo>
                    <a:lnTo>
                      <a:pt x="24" y="43"/>
                    </a:lnTo>
                    <a:lnTo>
                      <a:pt x="23" y="34"/>
                    </a:lnTo>
                    <a:lnTo>
                      <a:pt x="22" y="27"/>
                    </a:lnTo>
                    <a:lnTo>
                      <a:pt x="20" y="20"/>
                    </a:lnTo>
                    <a:lnTo>
                      <a:pt x="19" y="13"/>
                    </a:lnTo>
                    <a:lnTo>
                      <a:pt x="18" y="9"/>
                    </a:lnTo>
                    <a:lnTo>
                      <a:pt x="18" y="4"/>
                    </a:lnTo>
                    <a:lnTo>
                      <a:pt x="17" y="2"/>
                    </a:lnTo>
                    <a:lnTo>
                      <a:pt x="17" y="1"/>
                    </a:lnTo>
                    <a:lnTo>
                      <a:pt x="17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219">
                <a:extLst>
                  <a:ext uri="{FF2B5EF4-FFF2-40B4-BE49-F238E27FC236}">
                    <a16:creationId xmlns:a16="http://schemas.microsoft.com/office/drawing/2014/main" id="{2B135406-5ADF-41FC-B692-6A3515928A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1601"/>
                <a:ext cx="36" cy="42"/>
              </a:xfrm>
              <a:custGeom>
                <a:avLst/>
                <a:gdLst>
                  <a:gd name="T0" fmla="*/ 10 w 56"/>
                  <a:gd name="T1" fmla="*/ 3 h 62"/>
                  <a:gd name="T2" fmla="*/ 10 w 56"/>
                  <a:gd name="T3" fmla="*/ 3 h 62"/>
                  <a:gd name="T4" fmla="*/ 9 w 56"/>
                  <a:gd name="T5" fmla="*/ 1 h 62"/>
                  <a:gd name="T6" fmla="*/ 8 w 56"/>
                  <a:gd name="T7" fmla="*/ 1 h 62"/>
                  <a:gd name="T8" fmla="*/ 6 w 56"/>
                  <a:gd name="T9" fmla="*/ 0 h 62"/>
                  <a:gd name="T10" fmla="*/ 6 w 56"/>
                  <a:gd name="T11" fmla="*/ 1 h 62"/>
                  <a:gd name="T12" fmla="*/ 5 w 56"/>
                  <a:gd name="T13" fmla="*/ 1 h 62"/>
                  <a:gd name="T14" fmla="*/ 4 w 56"/>
                  <a:gd name="T15" fmla="*/ 2 h 62"/>
                  <a:gd name="T16" fmla="*/ 3 w 56"/>
                  <a:gd name="T17" fmla="*/ 3 h 62"/>
                  <a:gd name="T18" fmla="*/ 3 w 56"/>
                  <a:gd name="T19" fmla="*/ 4 h 62"/>
                  <a:gd name="T20" fmla="*/ 2 w 56"/>
                  <a:gd name="T21" fmla="*/ 6 h 62"/>
                  <a:gd name="T22" fmla="*/ 2 w 56"/>
                  <a:gd name="T23" fmla="*/ 7 h 62"/>
                  <a:gd name="T24" fmla="*/ 1 w 56"/>
                  <a:gd name="T25" fmla="*/ 8 h 62"/>
                  <a:gd name="T26" fmla="*/ 1 w 56"/>
                  <a:gd name="T27" fmla="*/ 9 h 62"/>
                  <a:gd name="T28" fmla="*/ 1 w 56"/>
                  <a:gd name="T29" fmla="*/ 11 h 62"/>
                  <a:gd name="T30" fmla="*/ 1 w 56"/>
                  <a:gd name="T31" fmla="*/ 12 h 62"/>
                  <a:gd name="T32" fmla="*/ 0 w 56"/>
                  <a:gd name="T33" fmla="*/ 12 h 62"/>
                  <a:gd name="T34" fmla="*/ 0 w 56"/>
                  <a:gd name="T35" fmla="*/ 12 h 62"/>
                  <a:gd name="T36" fmla="*/ 2 w 56"/>
                  <a:gd name="T37" fmla="*/ 13 h 62"/>
                  <a:gd name="T38" fmla="*/ 2 w 56"/>
                  <a:gd name="T39" fmla="*/ 13 h 62"/>
                  <a:gd name="T40" fmla="*/ 2 w 56"/>
                  <a:gd name="T41" fmla="*/ 12 h 62"/>
                  <a:gd name="T42" fmla="*/ 3 w 56"/>
                  <a:gd name="T43" fmla="*/ 12 h 62"/>
                  <a:gd name="T44" fmla="*/ 3 w 56"/>
                  <a:gd name="T45" fmla="*/ 11 h 62"/>
                  <a:gd name="T46" fmla="*/ 3 w 56"/>
                  <a:gd name="T47" fmla="*/ 9 h 62"/>
                  <a:gd name="T48" fmla="*/ 4 w 56"/>
                  <a:gd name="T49" fmla="*/ 8 h 62"/>
                  <a:gd name="T50" fmla="*/ 4 w 56"/>
                  <a:gd name="T51" fmla="*/ 7 h 62"/>
                  <a:gd name="T52" fmla="*/ 5 w 56"/>
                  <a:gd name="T53" fmla="*/ 5 h 62"/>
                  <a:gd name="T54" fmla="*/ 5 w 56"/>
                  <a:gd name="T55" fmla="*/ 5 h 62"/>
                  <a:gd name="T56" fmla="*/ 6 w 56"/>
                  <a:gd name="T57" fmla="*/ 3 h 62"/>
                  <a:gd name="T58" fmla="*/ 6 w 56"/>
                  <a:gd name="T59" fmla="*/ 3 h 62"/>
                  <a:gd name="T60" fmla="*/ 6 w 56"/>
                  <a:gd name="T61" fmla="*/ 3 h 62"/>
                  <a:gd name="T62" fmla="*/ 6 w 56"/>
                  <a:gd name="T63" fmla="*/ 3 h 62"/>
                  <a:gd name="T64" fmla="*/ 6 w 56"/>
                  <a:gd name="T65" fmla="*/ 3 h 62"/>
                  <a:gd name="T66" fmla="*/ 7 w 56"/>
                  <a:gd name="T67" fmla="*/ 3 h 62"/>
                  <a:gd name="T68" fmla="*/ 8 w 56"/>
                  <a:gd name="T69" fmla="*/ 4 h 62"/>
                  <a:gd name="T70" fmla="*/ 8 w 56"/>
                  <a:gd name="T71" fmla="*/ 4 h 62"/>
                  <a:gd name="T72" fmla="*/ 10 w 56"/>
                  <a:gd name="T73" fmla="*/ 3 h 6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6" h="62">
                    <a:moveTo>
                      <a:pt x="56" y="14"/>
                    </a:moveTo>
                    <a:lnTo>
                      <a:pt x="56" y="14"/>
                    </a:lnTo>
                    <a:lnTo>
                      <a:pt x="51" y="7"/>
                    </a:lnTo>
                    <a:lnTo>
                      <a:pt x="45" y="2"/>
                    </a:lnTo>
                    <a:lnTo>
                      <a:pt x="38" y="0"/>
                    </a:lnTo>
                    <a:lnTo>
                      <a:pt x="32" y="2"/>
                    </a:lnTo>
                    <a:lnTo>
                      <a:pt x="27" y="5"/>
                    </a:lnTo>
                    <a:lnTo>
                      <a:pt x="23" y="9"/>
                    </a:lnTo>
                    <a:lnTo>
                      <a:pt x="19" y="15"/>
                    </a:lnTo>
                    <a:lnTo>
                      <a:pt x="15" y="21"/>
                    </a:lnTo>
                    <a:lnTo>
                      <a:pt x="12" y="28"/>
                    </a:lnTo>
                    <a:lnTo>
                      <a:pt x="9" y="33"/>
                    </a:lnTo>
                    <a:lnTo>
                      <a:pt x="6" y="40"/>
                    </a:lnTo>
                    <a:lnTo>
                      <a:pt x="5" y="46"/>
                    </a:lnTo>
                    <a:lnTo>
                      <a:pt x="3" y="51"/>
                    </a:lnTo>
                    <a:lnTo>
                      <a:pt x="1" y="55"/>
                    </a:lnTo>
                    <a:lnTo>
                      <a:pt x="0" y="58"/>
                    </a:lnTo>
                    <a:lnTo>
                      <a:pt x="13" y="62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5" y="55"/>
                    </a:lnTo>
                    <a:lnTo>
                      <a:pt x="16" y="51"/>
                    </a:lnTo>
                    <a:lnTo>
                      <a:pt x="19" y="45"/>
                    </a:lnTo>
                    <a:lnTo>
                      <a:pt x="21" y="39"/>
                    </a:lnTo>
                    <a:lnTo>
                      <a:pt x="24" y="32"/>
                    </a:lnTo>
                    <a:lnTo>
                      <a:pt x="27" y="27"/>
                    </a:lnTo>
                    <a:lnTo>
                      <a:pt x="29" y="22"/>
                    </a:lnTo>
                    <a:lnTo>
                      <a:pt x="32" y="18"/>
                    </a:lnTo>
                    <a:lnTo>
                      <a:pt x="36" y="15"/>
                    </a:lnTo>
                    <a:lnTo>
                      <a:pt x="38" y="14"/>
                    </a:lnTo>
                    <a:lnTo>
                      <a:pt x="39" y="14"/>
                    </a:lnTo>
                    <a:lnTo>
                      <a:pt x="41" y="15"/>
                    </a:lnTo>
                    <a:lnTo>
                      <a:pt x="44" y="20"/>
                    </a:lnTo>
                    <a:lnTo>
                      <a:pt x="56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220">
                <a:extLst>
                  <a:ext uri="{FF2B5EF4-FFF2-40B4-BE49-F238E27FC236}">
                    <a16:creationId xmlns:a16="http://schemas.microsoft.com/office/drawing/2014/main" id="{7084A80C-42CD-49A5-9AAA-7982DF5E2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4" y="1610"/>
                <a:ext cx="14" cy="96"/>
              </a:xfrm>
              <a:custGeom>
                <a:avLst/>
                <a:gdLst>
                  <a:gd name="T0" fmla="*/ 3 w 22"/>
                  <a:gd name="T1" fmla="*/ 29 h 142"/>
                  <a:gd name="T2" fmla="*/ 3 w 22"/>
                  <a:gd name="T3" fmla="*/ 29 h 142"/>
                  <a:gd name="T4" fmla="*/ 2 w 22"/>
                  <a:gd name="T5" fmla="*/ 27 h 142"/>
                  <a:gd name="T6" fmla="*/ 2 w 22"/>
                  <a:gd name="T7" fmla="*/ 24 h 142"/>
                  <a:gd name="T8" fmla="*/ 2 w 22"/>
                  <a:gd name="T9" fmla="*/ 22 h 142"/>
                  <a:gd name="T10" fmla="*/ 3 w 22"/>
                  <a:gd name="T11" fmla="*/ 20 h 142"/>
                  <a:gd name="T12" fmla="*/ 3 w 22"/>
                  <a:gd name="T13" fmla="*/ 18 h 142"/>
                  <a:gd name="T14" fmla="*/ 3 w 22"/>
                  <a:gd name="T15" fmla="*/ 16 h 142"/>
                  <a:gd name="T16" fmla="*/ 3 w 22"/>
                  <a:gd name="T17" fmla="*/ 15 h 142"/>
                  <a:gd name="T18" fmla="*/ 3 w 22"/>
                  <a:gd name="T19" fmla="*/ 13 h 142"/>
                  <a:gd name="T20" fmla="*/ 3 w 22"/>
                  <a:gd name="T21" fmla="*/ 11 h 142"/>
                  <a:gd name="T22" fmla="*/ 3 w 22"/>
                  <a:gd name="T23" fmla="*/ 9 h 142"/>
                  <a:gd name="T24" fmla="*/ 4 w 22"/>
                  <a:gd name="T25" fmla="*/ 8 h 142"/>
                  <a:gd name="T26" fmla="*/ 4 w 22"/>
                  <a:gd name="T27" fmla="*/ 7 h 142"/>
                  <a:gd name="T28" fmla="*/ 3 w 22"/>
                  <a:gd name="T29" fmla="*/ 5 h 142"/>
                  <a:gd name="T30" fmla="*/ 3 w 22"/>
                  <a:gd name="T31" fmla="*/ 3 h 142"/>
                  <a:gd name="T32" fmla="*/ 3 w 22"/>
                  <a:gd name="T33" fmla="*/ 2 h 142"/>
                  <a:gd name="T34" fmla="*/ 2 w 22"/>
                  <a:gd name="T35" fmla="*/ 0 h 142"/>
                  <a:gd name="T36" fmla="*/ 1 w 22"/>
                  <a:gd name="T37" fmla="*/ 1 h 142"/>
                  <a:gd name="T38" fmla="*/ 1 w 22"/>
                  <a:gd name="T39" fmla="*/ 3 h 142"/>
                  <a:gd name="T40" fmla="*/ 1 w 22"/>
                  <a:gd name="T41" fmla="*/ 4 h 142"/>
                  <a:gd name="T42" fmla="*/ 1 w 22"/>
                  <a:gd name="T43" fmla="*/ 5 h 142"/>
                  <a:gd name="T44" fmla="*/ 2 w 22"/>
                  <a:gd name="T45" fmla="*/ 7 h 142"/>
                  <a:gd name="T46" fmla="*/ 2 w 22"/>
                  <a:gd name="T47" fmla="*/ 8 h 142"/>
                  <a:gd name="T48" fmla="*/ 1 w 22"/>
                  <a:gd name="T49" fmla="*/ 9 h 142"/>
                  <a:gd name="T50" fmla="*/ 1 w 22"/>
                  <a:gd name="T51" fmla="*/ 11 h 142"/>
                  <a:gd name="T52" fmla="*/ 1 w 22"/>
                  <a:gd name="T53" fmla="*/ 12 h 142"/>
                  <a:gd name="T54" fmla="*/ 1 w 22"/>
                  <a:gd name="T55" fmla="*/ 14 h 142"/>
                  <a:gd name="T56" fmla="*/ 1 w 22"/>
                  <a:gd name="T57" fmla="*/ 16 h 142"/>
                  <a:gd name="T58" fmla="*/ 1 w 22"/>
                  <a:gd name="T59" fmla="*/ 18 h 142"/>
                  <a:gd name="T60" fmla="*/ 1 w 22"/>
                  <a:gd name="T61" fmla="*/ 20 h 142"/>
                  <a:gd name="T62" fmla="*/ 0 w 22"/>
                  <a:gd name="T63" fmla="*/ 22 h 142"/>
                  <a:gd name="T64" fmla="*/ 0 w 22"/>
                  <a:gd name="T65" fmla="*/ 24 h 142"/>
                  <a:gd name="T66" fmla="*/ 0 w 22"/>
                  <a:gd name="T67" fmla="*/ 27 h 142"/>
                  <a:gd name="T68" fmla="*/ 0 w 22"/>
                  <a:gd name="T69" fmla="*/ 30 h 142"/>
                  <a:gd name="T70" fmla="*/ 0 w 22"/>
                  <a:gd name="T71" fmla="*/ 30 h 142"/>
                  <a:gd name="T72" fmla="*/ 3 w 22"/>
                  <a:gd name="T73" fmla="*/ 29 h 14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22" h="142">
                    <a:moveTo>
                      <a:pt x="14" y="140"/>
                    </a:moveTo>
                    <a:lnTo>
                      <a:pt x="14" y="140"/>
                    </a:lnTo>
                    <a:lnTo>
                      <a:pt x="13" y="128"/>
                    </a:lnTo>
                    <a:lnTo>
                      <a:pt x="13" y="115"/>
                    </a:lnTo>
                    <a:lnTo>
                      <a:pt x="13" y="105"/>
                    </a:lnTo>
                    <a:lnTo>
                      <a:pt x="14" y="94"/>
                    </a:lnTo>
                    <a:lnTo>
                      <a:pt x="15" y="85"/>
                    </a:lnTo>
                    <a:lnTo>
                      <a:pt x="16" y="76"/>
                    </a:lnTo>
                    <a:lnTo>
                      <a:pt x="17" y="69"/>
                    </a:lnTo>
                    <a:lnTo>
                      <a:pt x="18" y="61"/>
                    </a:lnTo>
                    <a:lnTo>
                      <a:pt x="21" y="54"/>
                    </a:lnTo>
                    <a:lnTo>
                      <a:pt x="21" y="46"/>
                    </a:lnTo>
                    <a:lnTo>
                      <a:pt x="22" y="39"/>
                    </a:lnTo>
                    <a:lnTo>
                      <a:pt x="22" y="32"/>
                    </a:lnTo>
                    <a:lnTo>
                      <a:pt x="21" y="25"/>
                    </a:lnTo>
                    <a:lnTo>
                      <a:pt x="19" y="17"/>
                    </a:lnTo>
                    <a:lnTo>
                      <a:pt x="16" y="9"/>
                    </a:lnTo>
                    <a:lnTo>
                      <a:pt x="13" y="0"/>
                    </a:lnTo>
                    <a:lnTo>
                      <a:pt x="1" y="6"/>
                    </a:lnTo>
                    <a:lnTo>
                      <a:pt x="4" y="14"/>
                    </a:lnTo>
                    <a:lnTo>
                      <a:pt x="7" y="19"/>
                    </a:lnTo>
                    <a:lnTo>
                      <a:pt x="8" y="26"/>
                    </a:lnTo>
                    <a:lnTo>
                      <a:pt x="9" y="33"/>
                    </a:lnTo>
                    <a:lnTo>
                      <a:pt x="9" y="39"/>
                    </a:lnTo>
                    <a:lnTo>
                      <a:pt x="8" y="46"/>
                    </a:lnTo>
                    <a:lnTo>
                      <a:pt x="7" y="52"/>
                    </a:lnTo>
                    <a:lnTo>
                      <a:pt x="6" y="59"/>
                    </a:lnTo>
                    <a:lnTo>
                      <a:pt x="4" y="67"/>
                    </a:lnTo>
                    <a:lnTo>
                      <a:pt x="3" y="75"/>
                    </a:lnTo>
                    <a:lnTo>
                      <a:pt x="2" y="83"/>
                    </a:lnTo>
                    <a:lnTo>
                      <a:pt x="1" y="93"/>
                    </a:lnTo>
                    <a:lnTo>
                      <a:pt x="0" y="104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14" y="1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221">
                <a:extLst>
                  <a:ext uri="{FF2B5EF4-FFF2-40B4-BE49-F238E27FC236}">
                    <a16:creationId xmlns:a16="http://schemas.microsoft.com/office/drawing/2014/main" id="{664766E2-68A2-4379-BDD9-60C6C6D577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85" y="1706"/>
                <a:ext cx="18" cy="83"/>
              </a:xfrm>
              <a:custGeom>
                <a:avLst/>
                <a:gdLst>
                  <a:gd name="T0" fmla="*/ 2 w 28"/>
                  <a:gd name="T1" fmla="*/ 24 h 126"/>
                  <a:gd name="T2" fmla="*/ 2 w 28"/>
                  <a:gd name="T3" fmla="*/ 24 h 126"/>
                  <a:gd name="T4" fmla="*/ 2 w 28"/>
                  <a:gd name="T5" fmla="*/ 24 h 126"/>
                  <a:gd name="T6" fmla="*/ 3 w 28"/>
                  <a:gd name="T7" fmla="*/ 24 h 126"/>
                  <a:gd name="T8" fmla="*/ 3 w 28"/>
                  <a:gd name="T9" fmla="*/ 22 h 126"/>
                  <a:gd name="T10" fmla="*/ 3 w 28"/>
                  <a:gd name="T11" fmla="*/ 22 h 126"/>
                  <a:gd name="T12" fmla="*/ 3 w 28"/>
                  <a:gd name="T13" fmla="*/ 21 h 126"/>
                  <a:gd name="T14" fmla="*/ 3 w 28"/>
                  <a:gd name="T15" fmla="*/ 20 h 126"/>
                  <a:gd name="T16" fmla="*/ 4 w 28"/>
                  <a:gd name="T17" fmla="*/ 18 h 126"/>
                  <a:gd name="T18" fmla="*/ 4 w 28"/>
                  <a:gd name="T19" fmla="*/ 17 h 126"/>
                  <a:gd name="T20" fmla="*/ 4 w 28"/>
                  <a:gd name="T21" fmla="*/ 16 h 126"/>
                  <a:gd name="T22" fmla="*/ 4 w 28"/>
                  <a:gd name="T23" fmla="*/ 14 h 126"/>
                  <a:gd name="T24" fmla="*/ 5 w 28"/>
                  <a:gd name="T25" fmla="*/ 12 h 126"/>
                  <a:gd name="T26" fmla="*/ 5 w 28"/>
                  <a:gd name="T27" fmla="*/ 10 h 126"/>
                  <a:gd name="T28" fmla="*/ 5 w 28"/>
                  <a:gd name="T29" fmla="*/ 8 h 126"/>
                  <a:gd name="T30" fmla="*/ 5 w 28"/>
                  <a:gd name="T31" fmla="*/ 5 h 126"/>
                  <a:gd name="T32" fmla="*/ 5 w 28"/>
                  <a:gd name="T33" fmla="*/ 3 h 126"/>
                  <a:gd name="T34" fmla="*/ 5 w 28"/>
                  <a:gd name="T35" fmla="*/ 0 h 126"/>
                  <a:gd name="T36" fmla="*/ 2 w 28"/>
                  <a:gd name="T37" fmla="*/ 1 h 126"/>
                  <a:gd name="T38" fmla="*/ 3 w 28"/>
                  <a:gd name="T39" fmla="*/ 3 h 126"/>
                  <a:gd name="T40" fmla="*/ 3 w 28"/>
                  <a:gd name="T41" fmla="*/ 5 h 126"/>
                  <a:gd name="T42" fmla="*/ 3 w 28"/>
                  <a:gd name="T43" fmla="*/ 8 h 126"/>
                  <a:gd name="T44" fmla="*/ 3 w 28"/>
                  <a:gd name="T45" fmla="*/ 9 h 126"/>
                  <a:gd name="T46" fmla="*/ 2 w 28"/>
                  <a:gd name="T47" fmla="*/ 12 h 126"/>
                  <a:gd name="T48" fmla="*/ 2 w 28"/>
                  <a:gd name="T49" fmla="*/ 14 h 126"/>
                  <a:gd name="T50" fmla="*/ 2 w 28"/>
                  <a:gd name="T51" fmla="*/ 15 h 126"/>
                  <a:gd name="T52" fmla="*/ 2 w 28"/>
                  <a:gd name="T53" fmla="*/ 17 h 126"/>
                  <a:gd name="T54" fmla="*/ 1 w 28"/>
                  <a:gd name="T55" fmla="*/ 18 h 126"/>
                  <a:gd name="T56" fmla="*/ 1 w 28"/>
                  <a:gd name="T57" fmla="*/ 20 h 126"/>
                  <a:gd name="T58" fmla="*/ 1 w 28"/>
                  <a:gd name="T59" fmla="*/ 20 h 126"/>
                  <a:gd name="T60" fmla="*/ 1 w 28"/>
                  <a:gd name="T61" fmla="*/ 21 h 126"/>
                  <a:gd name="T62" fmla="*/ 1 w 28"/>
                  <a:gd name="T63" fmla="*/ 22 h 126"/>
                  <a:gd name="T64" fmla="*/ 1 w 28"/>
                  <a:gd name="T65" fmla="*/ 22 h 126"/>
                  <a:gd name="T66" fmla="*/ 1 w 28"/>
                  <a:gd name="T67" fmla="*/ 22 h 126"/>
                  <a:gd name="T68" fmla="*/ 1 w 28"/>
                  <a:gd name="T69" fmla="*/ 23 h 126"/>
                  <a:gd name="T70" fmla="*/ 0 w 28"/>
                  <a:gd name="T71" fmla="*/ 23 h 126"/>
                  <a:gd name="T72" fmla="*/ 1 w 28"/>
                  <a:gd name="T73" fmla="*/ 23 h 126"/>
                  <a:gd name="T74" fmla="*/ 1 w 28"/>
                  <a:gd name="T75" fmla="*/ 23 h 126"/>
                  <a:gd name="T76" fmla="*/ 0 w 28"/>
                  <a:gd name="T77" fmla="*/ 23 h 126"/>
                  <a:gd name="T78" fmla="*/ 2 w 28"/>
                  <a:gd name="T79" fmla="*/ 24 h 12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8" h="126">
                    <a:moveTo>
                      <a:pt x="13" y="125"/>
                    </a:moveTo>
                    <a:lnTo>
                      <a:pt x="13" y="126"/>
                    </a:lnTo>
                    <a:lnTo>
                      <a:pt x="13" y="125"/>
                    </a:lnTo>
                    <a:lnTo>
                      <a:pt x="14" y="124"/>
                    </a:lnTo>
                    <a:lnTo>
                      <a:pt x="15" y="120"/>
                    </a:lnTo>
                    <a:lnTo>
                      <a:pt x="15" y="117"/>
                    </a:lnTo>
                    <a:lnTo>
                      <a:pt x="17" y="112"/>
                    </a:lnTo>
                    <a:lnTo>
                      <a:pt x="20" y="106"/>
                    </a:lnTo>
                    <a:lnTo>
                      <a:pt x="21" y="99"/>
                    </a:lnTo>
                    <a:lnTo>
                      <a:pt x="22" y="91"/>
                    </a:lnTo>
                    <a:lnTo>
                      <a:pt x="23" y="83"/>
                    </a:lnTo>
                    <a:lnTo>
                      <a:pt x="24" y="74"/>
                    </a:lnTo>
                    <a:lnTo>
                      <a:pt x="27" y="65"/>
                    </a:lnTo>
                    <a:lnTo>
                      <a:pt x="27" y="53"/>
                    </a:lnTo>
                    <a:lnTo>
                      <a:pt x="28" y="41"/>
                    </a:lnTo>
                    <a:lnTo>
                      <a:pt x="28" y="28"/>
                    </a:lnTo>
                    <a:lnTo>
                      <a:pt x="27" y="14"/>
                    </a:lnTo>
                    <a:lnTo>
                      <a:pt x="27" y="0"/>
                    </a:lnTo>
                    <a:lnTo>
                      <a:pt x="13" y="2"/>
                    </a:lnTo>
                    <a:lnTo>
                      <a:pt x="14" y="15"/>
                    </a:lnTo>
                    <a:lnTo>
                      <a:pt x="15" y="28"/>
                    </a:lnTo>
                    <a:lnTo>
                      <a:pt x="15" y="41"/>
                    </a:lnTo>
                    <a:lnTo>
                      <a:pt x="14" y="52"/>
                    </a:lnTo>
                    <a:lnTo>
                      <a:pt x="13" y="63"/>
                    </a:lnTo>
                    <a:lnTo>
                      <a:pt x="12" y="73"/>
                    </a:lnTo>
                    <a:lnTo>
                      <a:pt x="11" y="81"/>
                    </a:lnTo>
                    <a:lnTo>
                      <a:pt x="9" y="90"/>
                    </a:lnTo>
                    <a:lnTo>
                      <a:pt x="8" y="97"/>
                    </a:lnTo>
                    <a:lnTo>
                      <a:pt x="6" y="103"/>
                    </a:lnTo>
                    <a:lnTo>
                      <a:pt x="5" y="109"/>
                    </a:lnTo>
                    <a:lnTo>
                      <a:pt x="4" y="113"/>
                    </a:lnTo>
                    <a:lnTo>
                      <a:pt x="2" y="117"/>
                    </a:lnTo>
                    <a:lnTo>
                      <a:pt x="1" y="118"/>
                    </a:lnTo>
                    <a:lnTo>
                      <a:pt x="1" y="120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" y="121"/>
                    </a:lnTo>
                    <a:lnTo>
                      <a:pt x="0" y="123"/>
                    </a:lnTo>
                    <a:lnTo>
                      <a:pt x="13" y="1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222">
                <a:extLst>
                  <a:ext uri="{FF2B5EF4-FFF2-40B4-BE49-F238E27FC236}">
                    <a16:creationId xmlns:a16="http://schemas.microsoft.com/office/drawing/2014/main" id="{05E96D23-3764-44AA-9D21-A0B87517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1788"/>
                <a:ext cx="18" cy="45"/>
              </a:xfrm>
              <a:custGeom>
                <a:avLst/>
                <a:gdLst>
                  <a:gd name="T0" fmla="*/ 2 w 29"/>
                  <a:gd name="T1" fmla="*/ 13 h 67"/>
                  <a:gd name="T2" fmla="*/ 2 w 29"/>
                  <a:gd name="T3" fmla="*/ 13 h 67"/>
                  <a:gd name="T4" fmla="*/ 4 w 29"/>
                  <a:gd name="T5" fmla="*/ 1 h 67"/>
                  <a:gd name="T6" fmla="*/ 2 w 29"/>
                  <a:gd name="T7" fmla="*/ 0 h 67"/>
                  <a:gd name="T8" fmla="*/ 1 w 29"/>
                  <a:gd name="T9" fmla="*/ 13 h 67"/>
                  <a:gd name="T10" fmla="*/ 1 w 29"/>
                  <a:gd name="T11" fmla="*/ 13 h 67"/>
                  <a:gd name="T12" fmla="*/ 1 w 29"/>
                  <a:gd name="T13" fmla="*/ 13 h 67"/>
                  <a:gd name="T14" fmla="*/ 0 w 29"/>
                  <a:gd name="T15" fmla="*/ 13 h 67"/>
                  <a:gd name="T16" fmla="*/ 1 w 29"/>
                  <a:gd name="T17" fmla="*/ 13 h 67"/>
                  <a:gd name="T18" fmla="*/ 2 w 29"/>
                  <a:gd name="T19" fmla="*/ 13 h 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67">
                    <a:moveTo>
                      <a:pt x="13" y="62"/>
                    </a:moveTo>
                    <a:lnTo>
                      <a:pt x="14" y="66"/>
                    </a:lnTo>
                    <a:lnTo>
                      <a:pt x="29" y="2"/>
                    </a:lnTo>
                    <a:lnTo>
                      <a:pt x="16" y="0"/>
                    </a:lnTo>
                    <a:lnTo>
                      <a:pt x="1" y="63"/>
                    </a:lnTo>
                    <a:lnTo>
                      <a:pt x="1" y="67"/>
                    </a:lnTo>
                    <a:lnTo>
                      <a:pt x="1" y="63"/>
                    </a:lnTo>
                    <a:lnTo>
                      <a:pt x="0" y="65"/>
                    </a:lnTo>
                    <a:lnTo>
                      <a:pt x="1" y="67"/>
                    </a:lnTo>
                    <a:lnTo>
                      <a:pt x="13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223">
                <a:extLst>
                  <a:ext uri="{FF2B5EF4-FFF2-40B4-BE49-F238E27FC236}">
                    <a16:creationId xmlns:a16="http://schemas.microsoft.com/office/drawing/2014/main" id="{C184809C-DE7B-4D1A-8CA8-35083BCA39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6" y="1829"/>
                <a:ext cx="48" cy="67"/>
              </a:xfrm>
              <a:custGeom>
                <a:avLst/>
                <a:gdLst>
                  <a:gd name="T0" fmla="*/ 12 w 73"/>
                  <a:gd name="T1" fmla="*/ 20 h 99"/>
                  <a:gd name="T2" fmla="*/ 13 w 73"/>
                  <a:gd name="T3" fmla="*/ 19 h 99"/>
                  <a:gd name="T4" fmla="*/ 2 w 73"/>
                  <a:gd name="T5" fmla="*/ 0 h 99"/>
                  <a:gd name="T6" fmla="*/ 0 w 73"/>
                  <a:gd name="T7" fmla="*/ 1 h 99"/>
                  <a:gd name="T8" fmla="*/ 11 w 73"/>
                  <a:gd name="T9" fmla="*/ 20 h 99"/>
                  <a:gd name="T10" fmla="*/ 11 w 73"/>
                  <a:gd name="T11" fmla="*/ 18 h 99"/>
                  <a:gd name="T12" fmla="*/ 12 w 73"/>
                  <a:gd name="T13" fmla="*/ 20 h 99"/>
                  <a:gd name="T14" fmla="*/ 14 w 73"/>
                  <a:gd name="T15" fmla="*/ 20 h 99"/>
                  <a:gd name="T16" fmla="*/ 13 w 73"/>
                  <a:gd name="T17" fmla="*/ 19 h 99"/>
                  <a:gd name="T18" fmla="*/ 12 w 73"/>
                  <a:gd name="T19" fmla="*/ 20 h 9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3" h="99">
                    <a:moveTo>
                      <a:pt x="67" y="99"/>
                    </a:moveTo>
                    <a:lnTo>
                      <a:pt x="69" y="90"/>
                    </a:lnTo>
                    <a:lnTo>
                      <a:pt x="12" y="0"/>
                    </a:lnTo>
                    <a:lnTo>
                      <a:pt x="0" y="5"/>
                    </a:lnTo>
                    <a:lnTo>
                      <a:pt x="58" y="96"/>
                    </a:lnTo>
                    <a:lnTo>
                      <a:pt x="60" y="87"/>
                    </a:lnTo>
                    <a:lnTo>
                      <a:pt x="67" y="99"/>
                    </a:lnTo>
                    <a:lnTo>
                      <a:pt x="73" y="95"/>
                    </a:lnTo>
                    <a:lnTo>
                      <a:pt x="69" y="90"/>
                    </a:lnTo>
                    <a:lnTo>
                      <a:pt x="67" y="9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224">
                <a:extLst>
                  <a:ext uri="{FF2B5EF4-FFF2-40B4-BE49-F238E27FC236}">
                    <a16:creationId xmlns:a16="http://schemas.microsoft.com/office/drawing/2014/main" id="{DC9F77F8-51B5-42C2-9671-639E1491CC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97" y="1889"/>
                <a:ext cx="123" cy="76"/>
              </a:xfrm>
              <a:custGeom>
                <a:avLst/>
                <a:gdLst>
                  <a:gd name="T0" fmla="*/ 0 w 184"/>
                  <a:gd name="T1" fmla="*/ 20 h 115"/>
                  <a:gd name="T2" fmla="*/ 2 w 184"/>
                  <a:gd name="T3" fmla="*/ 21 h 115"/>
                  <a:gd name="T4" fmla="*/ 37 w 184"/>
                  <a:gd name="T5" fmla="*/ 2 h 115"/>
                  <a:gd name="T6" fmla="*/ 35 w 184"/>
                  <a:gd name="T7" fmla="*/ 0 h 115"/>
                  <a:gd name="T8" fmla="*/ 1 w 184"/>
                  <a:gd name="T9" fmla="*/ 19 h 115"/>
                  <a:gd name="T10" fmla="*/ 2 w 184"/>
                  <a:gd name="T11" fmla="*/ 20 h 115"/>
                  <a:gd name="T12" fmla="*/ 0 w 184"/>
                  <a:gd name="T13" fmla="*/ 20 h 115"/>
                  <a:gd name="T14" fmla="*/ 1 w 184"/>
                  <a:gd name="T15" fmla="*/ 22 h 115"/>
                  <a:gd name="T16" fmla="*/ 2 w 184"/>
                  <a:gd name="T17" fmla="*/ 21 h 115"/>
                  <a:gd name="T18" fmla="*/ 0 w 184"/>
                  <a:gd name="T19" fmla="*/ 20 h 1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84" h="115">
                    <a:moveTo>
                      <a:pt x="0" y="107"/>
                    </a:moveTo>
                    <a:lnTo>
                      <a:pt x="9" y="111"/>
                    </a:lnTo>
                    <a:lnTo>
                      <a:pt x="184" y="12"/>
                    </a:lnTo>
                    <a:lnTo>
                      <a:pt x="177" y="0"/>
                    </a:lnTo>
                    <a:lnTo>
                      <a:pt x="2" y="101"/>
                    </a:lnTo>
                    <a:lnTo>
                      <a:pt x="11" y="104"/>
                    </a:lnTo>
                    <a:lnTo>
                      <a:pt x="0" y="107"/>
                    </a:lnTo>
                    <a:lnTo>
                      <a:pt x="1" y="115"/>
                    </a:lnTo>
                    <a:lnTo>
                      <a:pt x="9" y="111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225">
                <a:extLst>
                  <a:ext uri="{FF2B5EF4-FFF2-40B4-BE49-F238E27FC236}">
                    <a16:creationId xmlns:a16="http://schemas.microsoft.com/office/drawing/2014/main" id="{FD2BF642-443E-4D23-8A20-C0712148F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84" y="1911"/>
                <a:ext cx="21" cy="49"/>
              </a:xfrm>
              <a:custGeom>
                <a:avLst/>
                <a:gdLst>
                  <a:gd name="T0" fmla="*/ 0 w 32"/>
                  <a:gd name="T1" fmla="*/ 1 h 72"/>
                  <a:gd name="T2" fmla="*/ 1 w 32"/>
                  <a:gd name="T3" fmla="*/ 1 h 72"/>
                  <a:gd name="T4" fmla="*/ 4 w 32"/>
                  <a:gd name="T5" fmla="*/ 15 h 72"/>
                  <a:gd name="T6" fmla="*/ 6 w 32"/>
                  <a:gd name="T7" fmla="*/ 15 h 72"/>
                  <a:gd name="T8" fmla="*/ 3 w 32"/>
                  <a:gd name="T9" fmla="*/ 0 h 72"/>
                  <a:gd name="T10" fmla="*/ 3 w 32"/>
                  <a:gd name="T11" fmla="*/ 1 h 72"/>
                  <a:gd name="T12" fmla="*/ 0 w 32"/>
                  <a:gd name="T13" fmla="*/ 1 h 72"/>
                  <a:gd name="T14" fmla="*/ 0 w 32"/>
                  <a:gd name="T15" fmla="*/ 1 h 72"/>
                  <a:gd name="T16" fmla="*/ 1 w 32"/>
                  <a:gd name="T17" fmla="*/ 1 h 72"/>
                  <a:gd name="T18" fmla="*/ 0 w 32"/>
                  <a:gd name="T19" fmla="*/ 1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2" h="72">
                    <a:moveTo>
                      <a:pt x="0" y="2"/>
                    </a:moveTo>
                    <a:lnTo>
                      <a:pt x="1" y="3"/>
                    </a:lnTo>
                    <a:lnTo>
                      <a:pt x="21" y="72"/>
                    </a:lnTo>
                    <a:lnTo>
                      <a:pt x="32" y="69"/>
                    </a:lnTo>
                    <a:lnTo>
                      <a:pt x="13" y="0"/>
                    </a:lnTo>
                    <a:lnTo>
                      <a:pt x="14" y="1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226">
                <a:extLst>
                  <a:ext uri="{FF2B5EF4-FFF2-40B4-BE49-F238E27FC236}">
                    <a16:creationId xmlns:a16="http://schemas.microsoft.com/office/drawing/2014/main" id="{EF7882FB-2B96-4FB5-926D-BFD316A6A8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1410"/>
                <a:ext cx="216" cy="394"/>
              </a:xfrm>
              <a:custGeom>
                <a:avLst/>
                <a:gdLst>
                  <a:gd name="T0" fmla="*/ 63 w 326"/>
                  <a:gd name="T1" fmla="*/ 0 h 584"/>
                  <a:gd name="T2" fmla="*/ 58 w 326"/>
                  <a:gd name="T3" fmla="*/ 5 h 584"/>
                  <a:gd name="T4" fmla="*/ 7 w 326"/>
                  <a:gd name="T5" fmla="*/ 27 h 584"/>
                  <a:gd name="T6" fmla="*/ 30 w 326"/>
                  <a:gd name="T7" fmla="*/ 121 h 584"/>
                  <a:gd name="T8" fmla="*/ 24 w 326"/>
                  <a:gd name="T9" fmla="*/ 116 h 584"/>
                  <a:gd name="T10" fmla="*/ 0 w 326"/>
                  <a:gd name="T11" fmla="*/ 22 h 584"/>
                  <a:gd name="T12" fmla="*/ 63 w 326"/>
                  <a:gd name="T13" fmla="*/ 0 h 58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6" h="584">
                    <a:moveTo>
                      <a:pt x="326" y="0"/>
                    </a:moveTo>
                    <a:lnTo>
                      <a:pt x="302" y="27"/>
                    </a:lnTo>
                    <a:lnTo>
                      <a:pt x="36" y="131"/>
                    </a:lnTo>
                    <a:lnTo>
                      <a:pt x="160" y="584"/>
                    </a:lnTo>
                    <a:lnTo>
                      <a:pt x="123" y="560"/>
                    </a:lnTo>
                    <a:lnTo>
                      <a:pt x="0" y="107"/>
                    </a:lnTo>
                    <a:lnTo>
                      <a:pt x="3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227">
                <a:extLst>
                  <a:ext uri="{FF2B5EF4-FFF2-40B4-BE49-F238E27FC236}">
                    <a16:creationId xmlns:a16="http://schemas.microsoft.com/office/drawing/2014/main" id="{91375B71-6E09-4653-B426-7AC6164D1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5" y="1409"/>
                <a:ext cx="21" cy="23"/>
              </a:xfrm>
              <a:custGeom>
                <a:avLst/>
                <a:gdLst>
                  <a:gd name="T0" fmla="*/ 1 w 29"/>
                  <a:gd name="T1" fmla="*/ 7 h 34"/>
                  <a:gd name="T2" fmla="*/ 1 w 29"/>
                  <a:gd name="T3" fmla="*/ 7 h 34"/>
                  <a:gd name="T4" fmla="*/ 8 w 29"/>
                  <a:gd name="T5" fmla="*/ 1 h 34"/>
                  <a:gd name="T6" fmla="*/ 7 w 29"/>
                  <a:gd name="T7" fmla="*/ 0 h 34"/>
                  <a:gd name="T8" fmla="*/ 0 w 29"/>
                  <a:gd name="T9" fmla="*/ 6 h 34"/>
                  <a:gd name="T10" fmla="*/ 1 w 29"/>
                  <a:gd name="T11" fmla="*/ 5 h 34"/>
                  <a:gd name="T12" fmla="*/ 1 w 29"/>
                  <a:gd name="T13" fmla="*/ 7 h 34"/>
                  <a:gd name="T14" fmla="*/ 1 w 29"/>
                  <a:gd name="T15" fmla="*/ 7 h 34"/>
                  <a:gd name="T16" fmla="*/ 1 w 29"/>
                  <a:gd name="T17" fmla="*/ 7 h 34"/>
                  <a:gd name="T18" fmla="*/ 1 w 29"/>
                  <a:gd name="T19" fmla="*/ 7 h 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" h="34">
                    <a:moveTo>
                      <a:pt x="5" y="34"/>
                    </a:moveTo>
                    <a:lnTo>
                      <a:pt x="5" y="33"/>
                    </a:lnTo>
                    <a:lnTo>
                      <a:pt x="29" y="5"/>
                    </a:lnTo>
                    <a:lnTo>
                      <a:pt x="25" y="0"/>
                    </a:lnTo>
                    <a:lnTo>
                      <a:pt x="0" y="28"/>
                    </a:lnTo>
                    <a:lnTo>
                      <a:pt x="2" y="27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228">
                <a:extLst>
                  <a:ext uri="{FF2B5EF4-FFF2-40B4-BE49-F238E27FC236}">
                    <a16:creationId xmlns:a16="http://schemas.microsoft.com/office/drawing/2014/main" id="{F17CFE0D-9AC6-4E0C-85A9-51B7668C7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426"/>
                <a:ext cx="181" cy="76"/>
              </a:xfrm>
              <a:custGeom>
                <a:avLst/>
                <a:gdLst>
                  <a:gd name="T0" fmla="*/ 1 w 272"/>
                  <a:gd name="T1" fmla="*/ 23 h 111"/>
                  <a:gd name="T2" fmla="*/ 1 w 272"/>
                  <a:gd name="T3" fmla="*/ 25 h 111"/>
                  <a:gd name="T4" fmla="*/ 53 w 272"/>
                  <a:gd name="T5" fmla="*/ 1 h 111"/>
                  <a:gd name="T6" fmla="*/ 53 w 272"/>
                  <a:gd name="T7" fmla="*/ 0 h 111"/>
                  <a:gd name="T8" fmla="*/ 1 w 272"/>
                  <a:gd name="T9" fmla="*/ 23 h 111"/>
                  <a:gd name="T10" fmla="*/ 0 w 272"/>
                  <a:gd name="T11" fmla="*/ 24 h 111"/>
                  <a:gd name="T12" fmla="*/ 1 w 272"/>
                  <a:gd name="T13" fmla="*/ 23 h 111"/>
                  <a:gd name="T14" fmla="*/ 0 w 272"/>
                  <a:gd name="T15" fmla="*/ 23 h 111"/>
                  <a:gd name="T16" fmla="*/ 0 w 272"/>
                  <a:gd name="T17" fmla="*/ 24 h 111"/>
                  <a:gd name="T18" fmla="*/ 1 w 272"/>
                  <a:gd name="T19" fmla="*/ 23 h 1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2" h="111">
                    <a:moveTo>
                      <a:pt x="7" y="106"/>
                    </a:moveTo>
                    <a:lnTo>
                      <a:pt x="5" y="111"/>
                    </a:lnTo>
                    <a:lnTo>
                      <a:pt x="272" y="7"/>
                    </a:lnTo>
                    <a:lnTo>
                      <a:pt x="269" y="0"/>
                    </a:lnTo>
                    <a:lnTo>
                      <a:pt x="2" y="104"/>
                    </a:lnTo>
                    <a:lnTo>
                      <a:pt x="0" y="108"/>
                    </a:lnTo>
                    <a:lnTo>
                      <a:pt x="2" y="104"/>
                    </a:lnTo>
                    <a:lnTo>
                      <a:pt x="0" y="105"/>
                    </a:lnTo>
                    <a:lnTo>
                      <a:pt x="0" y="108"/>
                    </a:lnTo>
                    <a:lnTo>
                      <a:pt x="7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229">
                <a:extLst>
                  <a:ext uri="{FF2B5EF4-FFF2-40B4-BE49-F238E27FC236}">
                    <a16:creationId xmlns:a16="http://schemas.microsoft.com/office/drawing/2014/main" id="{69074AF1-AB41-4728-BCA9-2E315E9866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8" y="1497"/>
                <a:ext cx="88" cy="313"/>
              </a:xfrm>
              <a:custGeom>
                <a:avLst/>
                <a:gdLst>
                  <a:gd name="T0" fmla="*/ 24 w 134"/>
                  <a:gd name="T1" fmla="*/ 97 h 461"/>
                  <a:gd name="T2" fmla="*/ 24 w 134"/>
                  <a:gd name="T3" fmla="*/ 96 h 461"/>
                  <a:gd name="T4" fmla="*/ 1 w 134"/>
                  <a:gd name="T5" fmla="*/ 0 h 461"/>
                  <a:gd name="T6" fmla="*/ 0 w 134"/>
                  <a:gd name="T7" fmla="*/ 1 h 461"/>
                  <a:gd name="T8" fmla="*/ 23 w 134"/>
                  <a:gd name="T9" fmla="*/ 97 h 461"/>
                  <a:gd name="T10" fmla="*/ 24 w 134"/>
                  <a:gd name="T11" fmla="*/ 96 h 461"/>
                  <a:gd name="T12" fmla="*/ 24 w 134"/>
                  <a:gd name="T13" fmla="*/ 97 h 461"/>
                  <a:gd name="T14" fmla="*/ 25 w 134"/>
                  <a:gd name="T15" fmla="*/ 98 h 461"/>
                  <a:gd name="T16" fmla="*/ 24 w 134"/>
                  <a:gd name="T17" fmla="*/ 96 h 461"/>
                  <a:gd name="T18" fmla="*/ 24 w 134"/>
                  <a:gd name="T19" fmla="*/ 97 h 4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4" h="461">
                    <a:moveTo>
                      <a:pt x="127" y="456"/>
                    </a:moveTo>
                    <a:lnTo>
                      <a:pt x="131" y="453"/>
                    </a:lnTo>
                    <a:lnTo>
                      <a:pt x="7" y="0"/>
                    </a:lnTo>
                    <a:lnTo>
                      <a:pt x="0" y="2"/>
                    </a:lnTo>
                    <a:lnTo>
                      <a:pt x="125" y="455"/>
                    </a:lnTo>
                    <a:lnTo>
                      <a:pt x="130" y="452"/>
                    </a:lnTo>
                    <a:lnTo>
                      <a:pt x="127" y="456"/>
                    </a:lnTo>
                    <a:lnTo>
                      <a:pt x="134" y="461"/>
                    </a:lnTo>
                    <a:lnTo>
                      <a:pt x="131" y="453"/>
                    </a:lnTo>
                    <a:lnTo>
                      <a:pt x="127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230">
                <a:extLst>
                  <a:ext uri="{FF2B5EF4-FFF2-40B4-BE49-F238E27FC236}">
                    <a16:creationId xmlns:a16="http://schemas.microsoft.com/office/drawing/2014/main" id="{06791241-AC1E-4731-8ABC-0D8F773D33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6" y="1786"/>
                <a:ext cx="28" cy="20"/>
              </a:xfrm>
              <a:custGeom>
                <a:avLst/>
                <a:gdLst>
                  <a:gd name="T0" fmla="*/ 0 w 42"/>
                  <a:gd name="T1" fmla="*/ 1 h 29"/>
                  <a:gd name="T2" fmla="*/ 1 w 42"/>
                  <a:gd name="T3" fmla="*/ 1 h 29"/>
                  <a:gd name="T4" fmla="*/ 7 w 42"/>
                  <a:gd name="T5" fmla="*/ 7 h 29"/>
                  <a:gd name="T6" fmla="*/ 9 w 42"/>
                  <a:gd name="T7" fmla="*/ 6 h 29"/>
                  <a:gd name="T8" fmla="*/ 1 w 42"/>
                  <a:gd name="T9" fmla="*/ 0 h 29"/>
                  <a:gd name="T10" fmla="*/ 1 w 42"/>
                  <a:gd name="T11" fmla="*/ 1 h 29"/>
                  <a:gd name="T12" fmla="*/ 0 w 42"/>
                  <a:gd name="T13" fmla="*/ 1 h 29"/>
                  <a:gd name="T14" fmla="*/ 1 w 42"/>
                  <a:gd name="T15" fmla="*/ 1 h 29"/>
                  <a:gd name="T16" fmla="*/ 1 w 42"/>
                  <a:gd name="T17" fmla="*/ 1 h 29"/>
                  <a:gd name="T18" fmla="*/ 0 w 42"/>
                  <a:gd name="T19" fmla="*/ 1 h 2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2" h="29">
                    <a:moveTo>
                      <a:pt x="0" y="4"/>
                    </a:moveTo>
                    <a:lnTo>
                      <a:pt x="2" y="6"/>
                    </a:lnTo>
                    <a:lnTo>
                      <a:pt x="39" y="29"/>
                    </a:lnTo>
                    <a:lnTo>
                      <a:pt x="42" y="25"/>
                    </a:lnTo>
                    <a:lnTo>
                      <a:pt x="5" y="0"/>
                    </a:lnTo>
                    <a:lnTo>
                      <a:pt x="7" y="2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2" y="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231">
                <a:extLst>
                  <a:ext uri="{FF2B5EF4-FFF2-40B4-BE49-F238E27FC236}">
                    <a16:creationId xmlns:a16="http://schemas.microsoft.com/office/drawing/2014/main" id="{5E058A92-A7CC-41CB-9636-42CCEC024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" y="1481"/>
                <a:ext cx="87" cy="308"/>
              </a:xfrm>
              <a:custGeom>
                <a:avLst/>
                <a:gdLst>
                  <a:gd name="T0" fmla="*/ 1 w 131"/>
                  <a:gd name="T1" fmla="*/ 0 h 458"/>
                  <a:gd name="T2" fmla="*/ 0 w 131"/>
                  <a:gd name="T3" fmla="*/ 1 h 458"/>
                  <a:gd name="T4" fmla="*/ 24 w 131"/>
                  <a:gd name="T5" fmla="*/ 93 h 458"/>
                  <a:gd name="T6" fmla="*/ 26 w 131"/>
                  <a:gd name="T7" fmla="*/ 93 h 458"/>
                  <a:gd name="T8" fmla="*/ 1 w 131"/>
                  <a:gd name="T9" fmla="*/ 1 h 458"/>
                  <a:gd name="T10" fmla="*/ 1 w 131"/>
                  <a:gd name="T11" fmla="*/ 1 h 458"/>
                  <a:gd name="T12" fmla="*/ 1 w 131"/>
                  <a:gd name="T13" fmla="*/ 0 h 458"/>
                  <a:gd name="T14" fmla="*/ 0 w 131"/>
                  <a:gd name="T15" fmla="*/ 1 h 458"/>
                  <a:gd name="T16" fmla="*/ 0 w 131"/>
                  <a:gd name="T17" fmla="*/ 1 h 458"/>
                  <a:gd name="T18" fmla="*/ 1 w 131"/>
                  <a:gd name="T19" fmla="*/ 0 h 4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31" h="458">
                    <a:moveTo>
                      <a:pt x="3" y="0"/>
                    </a:moveTo>
                    <a:lnTo>
                      <a:pt x="0" y="5"/>
                    </a:lnTo>
                    <a:lnTo>
                      <a:pt x="124" y="458"/>
                    </a:lnTo>
                    <a:lnTo>
                      <a:pt x="131" y="456"/>
                    </a:lnTo>
                    <a:lnTo>
                      <a:pt x="7" y="3"/>
                    </a:lnTo>
                    <a:lnTo>
                      <a:pt x="5" y="7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0" y="5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232">
                <a:extLst>
                  <a:ext uri="{FF2B5EF4-FFF2-40B4-BE49-F238E27FC236}">
                    <a16:creationId xmlns:a16="http://schemas.microsoft.com/office/drawing/2014/main" id="{43C45AA8-5FC7-42F9-9BF8-FDCB988BE7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6" y="1406"/>
                <a:ext cx="225" cy="79"/>
              </a:xfrm>
              <a:custGeom>
                <a:avLst/>
                <a:gdLst>
                  <a:gd name="T0" fmla="*/ 65 w 337"/>
                  <a:gd name="T1" fmla="*/ 2 h 117"/>
                  <a:gd name="T2" fmla="*/ 65 w 337"/>
                  <a:gd name="T3" fmla="*/ 1 h 117"/>
                  <a:gd name="T4" fmla="*/ 0 w 337"/>
                  <a:gd name="T5" fmla="*/ 23 h 117"/>
                  <a:gd name="T6" fmla="*/ 1 w 337"/>
                  <a:gd name="T7" fmla="*/ 24 h 117"/>
                  <a:gd name="T8" fmla="*/ 65 w 337"/>
                  <a:gd name="T9" fmla="*/ 2 h 117"/>
                  <a:gd name="T10" fmla="*/ 65 w 337"/>
                  <a:gd name="T11" fmla="*/ 1 h 117"/>
                  <a:gd name="T12" fmla="*/ 65 w 337"/>
                  <a:gd name="T13" fmla="*/ 2 h 117"/>
                  <a:gd name="T14" fmla="*/ 67 w 337"/>
                  <a:gd name="T15" fmla="*/ 0 h 117"/>
                  <a:gd name="T16" fmla="*/ 65 w 337"/>
                  <a:gd name="T17" fmla="*/ 1 h 117"/>
                  <a:gd name="T18" fmla="*/ 65 w 337"/>
                  <a:gd name="T19" fmla="*/ 2 h 1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37" h="117">
                    <a:moveTo>
                      <a:pt x="329" y="9"/>
                    </a:moveTo>
                    <a:lnTo>
                      <a:pt x="326" y="3"/>
                    </a:lnTo>
                    <a:lnTo>
                      <a:pt x="0" y="110"/>
                    </a:lnTo>
                    <a:lnTo>
                      <a:pt x="2" y="117"/>
                    </a:lnTo>
                    <a:lnTo>
                      <a:pt x="328" y="10"/>
                    </a:lnTo>
                    <a:lnTo>
                      <a:pt x="325" y="4"/>
                    </a:lnTo>
                    <a:lnTo>
                      <a:pt x="329" y="9"/>
                    </a:lnTo>
                    <a:lnTo>
                      <a:pt x="337" y="0"/>
                    </a:lnTo>
                    <a:lnTo>
                      <a:pt x="326" y="3"/>
                    </a:lnTo>
                    <a:lnTo>
                      <a:pt x="329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233">
                <a:extLst>
                  <a:ext uri="{FF2B5EF4-FFF2-40B4-BE49-F238E27FC236}">
                    <a16:creationId xmlns:a16="http://schemas.microsoft.com/office/drawing/2014/main" id="{445DE39C-0DF8-41A8-B8F8-CE3CE3A3D3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8" y="1804"/>
                <a:ext cx="94" cy="178"/>
              </a:xfrm>
              <a:custGeom>
                <a:avLst/>
                <a:gdLst>
                  <a:gd name="T0" fmla="*/ 3 w 143"/>
                  <a:gd name="T1" fmla="*/ 36 h 263"/>
                  <a:gd name="T2" fmla="*/ 0 w 143"/>
                  <a:gd name="T3" fmla="*/ 55 h 263"/>
                  <a:gd name="T4" fmla="*/ 27 w 143"/>
                  <a:gd name="T5" fmla="*/ 0 h 263"/>
                  <a:gd name="T6" fmla="*/ 3 w 143"/>
                  <a:gd name="T7" fmla="*/ 36 h 263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3" h="263">
                    <a:moveTo>
                      <a:pt x="16" y="173"/>
                    </a:moveTo>
                    <a:lnTo>
                      <a:pt x="0" y="263"/>
                    </a:lnTo>
                    <a:lnTo>
                      <a:pt x="143" y="0"/>
                    </a:lnTo>
                    <a:lnTo>
                      <a:pt x="16" y="173"/>
                    </a:lnTo>
                    <a:close/>
                  </a:path>
                </a:pathLst>
              </a:custGeom>
              <a:solidFill>
                <a:srgbClr val="024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234">
                <a:extLst>
                  <a:ext uri="{FF2B5EF4-FFF2-40B4-BE49-F238E27FC236}">
                    <a16:creationId xmlns:a16="http://schemas.microsoft.com/office/drawing/2014/main" id="{EBBB746E-DD1A-413C-9661-43C4EBAFD3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4" y="1920"/>
                <a:ext cx="17" cy="73"/>
              </a:xfrm>
              <a:custGeom>
                <a:avLst/>
                <a:gdLst>
                  <a:gd name="T0" fmla="*/ 1 w 26"/>
                  <a:gd name="T1" fmla="*/ 19 h 107"/>
                  <a:gd name="T2" fmla="*/ 2 w 26"/>
                  <a:gd name="T3" fmla="*/ 20 h 107"/>
                  <a:gd name="T4" fmla="*/ 5 w 26"/>
                  <a:gd name="T5" fmla="*/ 1 h 107"/>
                  <a:gd name="T6" fmla="*/ 3 w 26"/>
                  <a:gd name="T7" fmla="*/ 0 h 107"/>
                  <a:gd name="T8" fmla="*/ 1 w 26"/>
                  <a:gd name="T9" fmla="*/ 20 h 107"/>
                  <a:gd name="T10" fmla="*/ 2 w 26"/>
                  <a:gd name="T11" fmla="*/ 20 h 107"/>
                  <a:gd name="T12" fmla="*/ 1 w 26"/>
                  <a:gd name="T13" fmla="*/ 20 h 107"/>
                  <a:gd name="T14" fmla="*/ 0 w 26"/>
                  <a:gd name="T15" fmla="*/ 23 h 107"/>
                  <a:gd name="T16" fmla="*/ 2 w 26"/>
                  <a:gd name="T17" fmla="*/ 20 h 107"/>
                  <a:gd name="T18" fmla="*/ 1 w 26"/>
                  <a:gd name="T19" fmla="*/ 19 h 1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6" h="107">
                    <a:moveTo>
                      <a:pt x="4" y="88"/>
                    </a:moveTo>
                    <a:lnTo>
                      <a:pt x="10" y="91"/>
                    </a:lnTo>
                    <a:lnTo>
                      <a:pt x="26" y="1"/>
                    </a:lnTo>
                    <a:lnTo>
                      <a:pt x="19" y="0"/>
                    </a:lnTo>
                    <a:lnTo>
                      <a:pt x="3" y="89"/>
                    </a:lnTo>
                    <a:lnTo>
                      <a:pt x="10" y="92"/>
                    </a:lnTo>
                    <a:lnTo>
                      <a:pt x="3" y="89"/>
                    </a:lnTo>
                    <a:lnTo>
                      <a:pt x="0" y="107"/>
                    </a:lnTo>
                    <a:lnTo>
                      <a:pt x="10" y="92"/>
                    </a:lnTo>
                    <a:lnTo>
                      <a:pt x="4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235">
                <a:extLst>
                  <a:ext uri="{FF2B5EF4-FFF2-40B4-BE49-F238E27FC236}">
                    <a16:creationId xmlns:a16="http://schemas.microsoft.com/office/drawing/2014/main" id="{C229BF69-3939-46DB-9E89-DF37C164D0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6" y="1804"/>
                <a:ext cx="98" cy="178"/>
              </a:xfrm>
              <a:custGeom>
                <a:avLst/>
                <a:gdLst>
                  <a:gd name="T0" fmla="*/ 28 w 148"/>
                  <a:gd name="T1" fmla="*/ 1 h 265"/>
                  <a:gd name="T2" fmla="*/ 28 w 148"/>
                  <a:gd name="T3" fmla="*/ 0 h 265"/>
                  <a:gd name="T4" fmla="*/ 0 w 148"/>
                  <a:gd name="T5" fmla="*/ 53 h 265"/>
                  <a:gd name="T6" fmla="*/ 1 w 148"/>
                  <a:gd name="T7" fmla="*/ 54 h 265"/>
                  <a:gd name="T8" fmla="*/ 28 w 148"/>
                  <a:gd name="T9" fmla="*/ 1 h 265"/>
                  <a:gd name="T10" fmla="*/ 28 w 148"/>
                  <a:gd name="T11" fmla="*/ 1 h 26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48" h="265">
                    <a:moveTo>
                      <a:pt x="145" y="1"/>
                    </a:moveTo>
                    <a:lnTo>
                      <a:pt x="143" y="0"/>
                    </a:lnTo>
                    <a:lnTo>
                      <a:pt x="0" y="261"/>
                    </a:lnTo>
                    <a:lnTo>
                      <a:pt x="6" y="265"/>
                    </a:lnTo>
                    <a:lnTo>
                      <a:pt x="148" y="2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236">
                <a:extLst>
                  <a:ext uri="{FF2B5EF4-FFF2-40B4-BE49-F238E27FC236}">
                    <a16:creationId xmlns:a16="http://schemas.microsoft.com/office/drawing/2014/main" id="{71EE1DFE-DA56-433D-A6EC-C60164E27E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6" y="1538"/>
                <a:ext cx="165" cy="407"/>
              </a:xfrm>
              <a:custGeom>
                <a:avLst/>
                <a:gdLst>
                  <a:gd name="T0" fmla="*/ 0 w 249"/>
                  <a:gd name="T1" fmla="*/ 0 h 605"/>
                  <a:gd name="T2" fmla="*/ 3 w 249"/>
                  <a:gd name="T3" fmla="*/ 44 h 605"/>
                  <a:gd name="T4" fmla="*/ 17 w 249"/>
                  <a:gd name="T5" fmla="*/ 45 h 605"/>
                  <a:gd name="T6" fmla="*/ 8 w 249"/>
                  <a:gd name="T7" fmla="*/ 56 h 605"/>
                  <a:gd name="T8" fmla="*/ 48 w 249"/>
                  <a:gd name="T9" fmla="*/ 124 h 605"/>
                  <a:gd name="T10" fmla="*/ 0 w 249"/>
                  <a:gd name="T11" fmla="*/ 0 h 60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9" h="605">
                    <a:moveTo>
                      <a:pt x="0" y="0"/>
                    </a:moveTo>
                    <a:lnTo>
                      <a:pt x="15" y="212"/>
                    </a:lnTo>
                    <a:lnTo>
                      <a:pt x="84" y="222"/>
                    </a:lnTo>
                    <a:lnTo>
                      <a:pt x="41" y="275"/>
                    </a:lnTo>
                    <a:lnTo>
                      <a:pt x="249" y="6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24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237">
                <a:extLst>
                  <a:ext uri="{FF2B5EF4-FFF2-40B4-BE49-F238E27FC236}">
                    <a16:creationId xmlns:a16="http://schemas.microsoft.com/office/drawing/2014/main" id="{3C87958E-4F8E-4DB2-8FDF-BB02F0C1A0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4" y="1538"/>
                <a:ext cx="14" cy="146"/>
              </a:xfrm>
              <a:custGeom>
                <a:avLst/>
                <a:gdLst>
                  <a:gd name="T0" fmla="*/ 4 w 21"/>
                  <a:gd name="T1" fmla="*/ 44 h 215"/>
                  <a:gd name="T2" fmla="*/ 4 w 21"/>
                  <a:gd name="T3" fmla="*/ 45 h 215"/>
                  <a:gd name="T4" fmla="*/ 1 w 21"/>
                  <a:gd name="T5" fmla="*/ 0 h 215"/>
                  <a:gd name="T6" fmla="*/ 0 w 21"/>
                  <a:gd name="T7" fmla="*/ 0 h 215"/>
                  <a:gd name="T8" fmla="*/ 3 w 21"/>
                  <a:gd name="T9" fmla="*/ 45 h 215"/>
                  <a:gd name="T10" fmla="*/ 3 w 21"/>
                  <a:gd name="T11" fmla="*/ 45 h 215"/>
                  <a:gd name="T12" fmla="*/ 3 w 21"/>
                  <a:gd name="T13" fmla="*/ 45 h 215"/>
                  <a:gd name="T14" fmla="*/ 3 w 21"/>
                  <a:gd name="T15" fmla="*/ 45 h 215"/>
                  <a:gd name="T16" fmla="*/ 3 w 21"/>
                  <a:gd name="T17" fmla="*/ 45 h 215"/>
                  <a:gd name="T18" fmla="*/ 4 w 21"/>
                  <a:gd name="T19" fmla="*/ 44 h 21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" h="215">
                    <a:moveTo>
                      <a:pt x="19" y="208"/>
                    </a:moveTo>
                    <a:lnTo>
                      <a:pt x="21" y="212"/>
                    </a:lnTo>
                    <a:lnTo>
                      <a:pt x="5" y="0"/>
                    </a:lnTo>
                    <a:lnTo>
                      <a:pt x="0" y="0"/>
                    </a:lnTo>
                    <a:lnTo>
                      <a:pt x="15" y="212"/>
                    </a:lnTo>
                    <a:lnTo>
                      <a:pt x="18" y="215"/>
                    </a:lnTo>
                    <a:lnTo>
                      <a:pt x="15" y="212"/>
                    </a:lnTo>
                    <a:lnTo>
                      <a:pt x="15" y="215"/>
                    </a:lnTo>
                    <a:lnTo>
                      <a:pt x="18" y="215"/>
                    </a:lnTo>
                    <a:lnTo>
                      <a:pt x="19" y="2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238">
                <a:extLst>
                  <a:ext uri="{FF2B5EF4-FFF2-40B4-BE49-F238E27FC236}">
                    <a16:creationId xmlns:a16="http://schemas.microsoft.com/office/drawing/2014/main" id="{2234B377-A489-416D-9D06-35BCDE9A1E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6" y="1678"/>
                <a:ext cx="49" cy="12"/>
              </a:xfrm>
              <a:custGeom>
                <a:avLst/>
                <a:gdLst>
                  <a:gd name="T0" fmla="*/ 13 w 75"/>
                  <a:gd name="T1" fmla="*/ 3 h 18"/>
                  <a:gd name="T2" fmla="*/ 13 w 75"/>
                  <a:gd name="T3" fmla="*/ 2 h 18"/>
                  <a:gd name="T4" fmla="*/ 1 w 75"/>
                  <a:gd name="T5" fmla="*/ 0 h 18"/>
                  <a:gd name="T6" fmla="*/ 0 w 75"/>
                  <a:gd name="T7" fmla="*/ 1 h 18"/>
                  <a:gd name="T8" fmla="*/ 12 w 75"/>
                  <a:gd name="T9" fmla="*/ 3 h 18"/>
                  <a:gd name="T10" fmla="*/ 12 w 75"/>
                  <a:gd name="T11" fmla="*/ 3 h 18"/>
                  <a:gd name="T12" fmla="*/ 13 w 75"/>
                  <a:gd name="T13" fmla="*/ 3 h 18"/>
                  <a:gd name="T14" fmla="*/ 14 w 75"/>
                  <a:gd name="T15" fmla="*/ 2 h 18"/>
                  <a:gd name="T16" fmla="*/ 13 w 75"/>
                  <a:gd name="T17" fmla="*/ 2 h 18"/>
                  <a:gd name="T18" fmla="*/ 13 w 75"/>
                  <a:gd name="T19" fmla="*/ 3 h 1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75" h="18">
                    <a:moveTo>
                      <a:pt x="71" y="16"/>
                    </a:moveTo>
                    <a:lnTo>
                      <a:pt x="70" y="12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69" y="18"/>
                    </a:lnTo>
                    <a:lnTo>
                      <a:pt x="67" y="13"/>
                    </a:lnTo>
                    <a:lnTo>
                      <a:pt x="71" y="16"/>
                    </a:lnTo>
                    <a:lnTo>
                      <a:pt x="75" y="12"/>
                    </a:lnTo>
                    <a:lnTo>
                      <a:pt x="70" y="12"/>
                    </a:lnTo>
                    <a:lnTo>
                      <a:pt x="7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239">
                <a:extLst>
                  <a:ext uri="{FF2B5EF4-FFF2-40B4-BE49-F238E27FC236}">
                    <a16:creationId xmlns:a16="http://schemas.microsoft.com/office/drawing/2014/main" id="{6EC79F09-CA54-4974-AB2A-1CBDEF76C7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686"/>
                <a:ext cx="32" cy="40"/>
              </a:xfrm>
              <a:custGeom>
                <a:avLst/>
                <a:gdLst>
                  <a:gd name="T0" fmla="*/ 1 w 48"/>
                  <a:gd name="T1" fmla="*/ 14 h 56"/>
                  <a:gd name="T2" fmla="*/ 1 w 48"/>
                  <a:gd name="T3" fmla="*/ 15 h 56"/>
                  <a:gd name="T4" fmla="*/ 9 w 48"/>
                  <a:gd name="T5" fmla="*/ 1 h 56"/>
                  <a:gd name="T6" fmla="*/ 9 w 48"/>
                  <a:gd name="T7" fmla="*/ 0 h 56"/>
                  <a:gd name="T8" fmla="*/ 1 w 48"/>
                  <a:gd name="T9" fmla="*/ 14 h 56"/>
                  <a:gd name="T10" fmla="*/ 1 w 48"/>
                  <a:gd name="T11" fmla="*/ 15 h 56"/>
                  <a:gd name="T12" fmla="*/ 1 w 48"/>
                  <a:gd name="T13" fmla="*/ 14 h 56"/>
                  <a:gd name="T14" fmla="*/ 0 w 48"/>
                  <a:gd name="T15" fmla="*/ 14 h 56"/>
                  <a:gd name="T16" fmla="*/ 1 w 48"/>
                  <a:gd name="T17" fmla="*/ 15 h 56"/>
                  <a:gd name="T18" fmla="*/ 1 w 48"/>
                  <a:gd name="T19" fmla="*/ 14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8" h="56">
                    <a:moveTo>
                      <a:pt x="7" y="53"/>
                    </a:moveTo>
                    <a:lnTo>
                      <a:pt x="6" y="56"/>
                    </a:lnTo>
                    <a:lnTo>
                      <a:pt x="48" y="3"/>
                    </a:lnTo>
                    <a:lnTo>
                      <a:pt x="44" y="0"/>
                    </a:lnTo>
                    <a:lnTo>
                      <a:pt x="1" y="53"/>
                    </a:lnTo>
                    <a:lnTo>
                      <a:pt x="1" y="56"/>
                    </a:lnTo>
                    <a:lnTo>
                      <a:pt x="1" y="53"/>
                    </a:lnTo>
                    <a:lnTo>
                      <a:pt x="0" y="54"/>
                    </a:lnTo>
                    <a:lnTo>
                      <a:pt x="1" y="56"/>
                    </a:lnTo>
                    <a:lnTo>
                      <a:pt x="7" y="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240">
                <a:extLst>
                  <a:ext uri="{FF2B5EF4-FFF2-40B4-BE49-F238E27FC236}">
                    <a16:creationId xmlns:a16="http://schemas.microsoft.com/office/drawing/2014/main" id="{1DFDFC04-6A0D-450A-8236-E47D0C3A6B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" y="1722"/>
                <a:ext cx="141" cy="224"/>
              </a:xfrm>
              <a:custGeom>
                <a:avLst/>
                <a:gdLst>
                  <a:gd name="T0" fmla="*/ 41 w 212"/>
                  <a:gd name="T1" fmla="*/ 68 h 332"/>
                  <a:gd name="T2" fmla="*/ 42 w 212"/>
                  <a:gd name="T3" fmla="*/ 68 h 332"/>
                  <a:gd name="T4" fmla="*/ 1 w 212"/>
                  <a:gd name="T5" fmla="*/ 0 h 332"/>
                  <a:gd name="T6" fmla="*/ 0 w 212"/>
                  <a:gd name="T7" fmla="*/ 1 h 332"/>
                  <a:gd name="T8" fmla="*/ 41 w 212"/>
                  <a:gd name="T9" fmla="*/ 69 h 332"/>
                  <a:gd name="T10" fmla="*/ 41 w 212"/>
                  <a:gd name="T11" fmla="*/ 68 h 3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2" h="332">
                    <a:moveTo>
                      <a:pt x="210" y="331"/>
                    </a:moveTo>
                    <a:lnTo>
                      <a:pt x="212" y="328"/>
                    </a:lnTo>
                    <a:lnTo>
                      <a:pt x="6" y="0"/>
                    </a:lnTo>
                    <a:lnTo>
                      <a:pt x="0" y="3"/>
                    </a:lnTo>
                    <a:lnTo>
                      <a:pt x="208" y="332"/>
                    </a:lnTo>
                    <a:lnTo>
                      <a:pt x="210" y="3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241">
                <a:extLst>
                  <a:ext uri="{FF2B5EF4-FFF2-40B4-BE49-F238E27FC236}">
                    <a16:creationId xmlns:a16="http://schemas.microsoft.com/office/drawing/2014/main" id="{4C9ADF55-6B4D-4D44-AEB4-34C02EAB90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580"/>
                <a:ext cx="280" cy="667"/>
              </a:xfrm>
              <a:custGeom>
                <a:avLst/>
                <a:gdLst>
                  <a:gd name="T0" fmla="*/ 59 w 419"/>
                  <a:gd name="T1" fmla="*/ 2 h 991"/>
                  <a:gd name="T2" fmla="*/ 60 w 419"/>
                  <a:gd name="T3" fmla="*/ 8 h 991"/>
                  <a:gd name="T4" fmla="*/ 63 w 419"/>
                  <a:gd name="T5" fmla="*/ 17 h 991"/>
                  <a:gd name="T6" fmla="*/ 65 w 419"/>
                  <a:gd name="T7" fmla="*/ 28 h 991"/>
                  <a:gd name="T8" fmla="*/ 67 w 419"/>
                  <a:gd name="T9" fmla="*/ 41 h 991"/>
                  <a:gd name="T10" fmla="*/ 69 w 419"/>
                  <a:gd name="T11" fmla="*/ 54 h 991"/>
                  <a:gd name="T12" fmla="*/ 72 w 419"/>
                  <a:gd name="T13" fmla="*/ 67 h 991"/>
                  <a:gd name="T14" fmla="*/ 74 w 419"/>
                  <a:gd name="T15" fmla="*/ 78 h 991"/>
                  <a:gd name="T16" fmla="*/ 74 w 419"/>
                  <a:gd name="T17" fmla="*/ 87 h 991"/>
                  <a:gd name="T18" fmla="*/ 76 w 419"/>
                  <a:gd name="T19" fmla="*/ 93 h 991"/>
                  <a:gd name="T20" fmla="*/ 76 w 419"/>
                  <a:gd name="T21" fmla="*/ 95 h 991"/>
                  <a:gd name="T22" fmla="*/ 67 w 419"/>
                  <a:gd name="T23" fmla="*/ 191 h 991"/>
                  <a:gd name="T24" fmla="*/ 63 w 419"/>
                  <a:gd name="T25" fmla="*/ 193 h 991"/>
                  <a:gd name="T26" fmla="*/ 57 w 419"/>
                  <a:gd name="T27" fmla="*/ 197 h 991"/>
                  <a:gd name="T28" fmla="*/ 50 w 419"/>
                  <a:gd name="T29" fmla="*/ 201 h 991"/>
                  <a:gd name="T30" fmla="*/ 43 w 419"/>
                  <a:gd name="T31" fmla="*/ 203 h 991"/>
                  <a:gd name="T32" fmla="*/ 39 w 419"/>
                  <a:gd name="T33" fmla="*/ 203 h 991"/>
                  <a:gd name="T34" fmla="*/ 32 w 419"/>
                  <a:gd name="T35" fmla="*/ 195 h 991"/>
                  <a:gd name="T36" fmla="*/ 26 w 419"/>
                  <a:gd name="T37" fmla="*/ 184 h 991"/>
                  <a:gd name="T38" fmla="*/ 21 w 419"/>
                  <a:gd name="T39" fmla="*/ 170 h 991"/>
                  <a:gd name="T40" fmla="*/ 15 w 419"/>
                  <a:gd name="T41" fmla="*/ 156 h 991"/>
                  <a:gd name="T42" fmla="*/ 11 w 419"/>
                  <a:gd name="T43" fmla="*/ 141 h 991"/>
                  <a:gd name="T44" fmla="*/ 7 w 419"/>
                  <a:gd name="T45" fmla="*/ 127 h 991"/>
                  <a:gd name="T46" fmla="*/ 5 w 419"/>
                  <a:gd name="T47" fmla="*/ 113 h 991"/>
                  <a:gd name="T48" fmla="*/ 3 w 419"/>
                  <a:gd name="T49" fmla="*/ 102 h 991"/>
                  <a:gd name="T50" fmla="*/ 1 w 419"/>
                  <a:gd name="T51" fmla="*/ 93 h 991"/>
                  <a:gd name="T52" fmla="*/ 1 w 419"/>
                  <a:gd name="T53" fmla="*/ 87 h 991"/>
                  <a:gd name="T54" fmla="*/ 1 w 419"/>
                  <a:gd name="T55" fmla="*/ 87 h 991"/>
                  <a:gd name="T56" fmla="*/ 5 w 419"/>
                  <a:gd name="T57" fmla="*/ 85 h 991"/>
                  <a:gd name="T58" fmla="*/ 13 w 419"/>
                  <a:gd name="T59" fmla="*/ 82 h 991"/>
                  <a:gd name="T60" fmla="*/ 23 w 419"/>
                  <a:gd name="T61" fmla="*/ 78 h 991"/>
                  <a:gd name="T62" fmla="*/ 33 w 419"/>
                  <a:gd name="T63" fmla="*/ 73 h 991"/>
                  <a:gd name="T64" fmla="*/ 39 w 419"/>
                  <a:gd name="T65" fmla="*/ 67 h 991"/>
                  <a:gd name="T66" fmla="*/ 44 w 419"/>
                  <a:gd name="T67" fmla="*/ 75 h 991"/>
                  <a:gd name="T68" fmla="*/ 45 w 419"/>
                  <a:gd name="T69" fmla="*/ 72 h 991"/>
                  <a:gd name="T70" fmla="*/ 45 w 419"/>
                  <a:gd name="T71" fmla="*/ 66 h 991"/>
                  <a:gd name="T72" fmla="*/ 46 w 419"/>
                  <a:gd name="T73" fmla="*/ 57 h 991"/>
                  <a:gd name="T74" fmla="*/ 47 w 419"/>
                  <a:gd name="T75" fmla="*/ 47 h 991"/>
                  <a:gd name="T76" fmla="*/ 49 w 419"/>
                  <a:gd name="T77" fmla="*/ 36 h 991"/>
                  <a:gd name="T78" fmla="*/ 50 w 419"/>
                  <a:gd name="T79" fmla="*/ 26 h 991"/>
                  <a:gd name="T80" fmla="*/ 52 w 419"/>
                  <a:gd name="T81" fmla="*/ 15 h 991"/>
                  <a:gd name="T82" fmla="*/ 53 w 419"/>
                  <a:gd name="T83" fmla="*/ 7 h 991"/>
                  <a:gd name="T84" fmla="*/ 55 w 419"/>
                  <a:gd name="T85" fmla="*/ 2 h 991"/>
                  <a:gd name="T86" fmla="*/ 57 w 419"/>
                  <a:gd name="T87" fmla="*/ 0 h 99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419" h="991">
                    <a:moveTo>
                      <a:pt x="287" y="1"/>
                    </a:moveTo>
                    <a:lnTo>
                      <a:pt x="290" y="5"/>
                    </a:lnTo>
                    <a:lnTo>
                      <a:pt x="293" y="10"/>
                    </a:lnTo>
                    <a:lnTo>
                      <a:pt x="296" y="18"/>
                    </a:lnTo>
                    <a:lnTo>
                      <a:pt x="299" y="29"/>
                    </a:lnTo>
                    <a:lnTo>
                      <a:pt x="302" y="40"/>
                    </a:lnTo>
                    <a:lnTo>
                      <a:pt x="306" y="53"/>
                    </a:lnTo>
                    <a:lnTo>
                      <a:pt x="310" y="68"/>
                    </a:lnTo>
                    <a:lnTo>
                      <a:pt x="313" y="84"/>
                    </a:lnTo>
                    <a:lnTo>
                      <a:pt x="317" y="101"/>
                    </a:lnTo>
                    <a:lnTo>
                      <a:pt x="320" y="120"/>
                    </a:lnTo>
                    <a:lnTo>
                      <a:pt x="325" y="139"/>
                    </a:lnTo>
                    <a:lnTo>
                      <a:pt x="328" y="159"/>
                    </a:lnTo>
                    <a:lnTo>
                      <a:pt x="332" y="180"/>
                    </a:lnTo>
                    <a:lnTo>
                      <a:pt x="336" y="200"/>
                    </a:lnTo>
                    <a:lnTo>
                      <a:pt x="340" y="221"/>
                    </a:lnTo>
                    <a:lnTo>
                      <a:pt x="343" y="243"/>
                    </a:lnTo>
                    <a:lnTo>
                      <a:pt x="347" y="263"/>
                    </a:lnTo>
                    <a:lnTo>
                      <a:pt x="350" y="284"/>
                    </a:lnTo>
                    <a:lnTo>
                      <a:pt x="354" y="304"/>
                    </a:lnTo>
                    <a:lnTo>
                      <a:pt x="357" y="324"/>
                    </a:lnTo>
                    <a:lnTo>
                      <a:pt x="361" y="343"/>
                    </a:lnTo>
                    <a:lnTo>
                      <a:pt x="364" y="362"/>
                    </a:lnTo>
                    <a:lnTo>
                      <a:pt x="366" y="379"/>
                    </a:lnTo>
                    <a:lnTo>
                      <a:pt x="369" y="395"/>
                    </a:lnTo>
                    <a:lnTo>
                      <a:pt x="371" y="410"/>
                    </a:lnTo>
                    <a:lnTo>
                      <a:pt x="373" y="424"/>
                    </a:lnTo>
                    <a:lnTo>
                      <a:pt x="376" y="435"/>
                    </a:lnTo>
                    <a:lnTo>
                      <a:pt x="377" y="446"/>
                    </a:lnTo>
                    <a:lnTo>
                      <a:pt x="378" y="453"/>
                    </a:lnTo>
                    <a:lnTo>
                      <a:pt x="378" y="460"/>
                    </a:lnTo>
                    <a:lnTo>
                      <a:pt x="379" y="463"/>
                    </a:lnTo>
                    <a:lnTo>
                      <a:pt x="379" y="464"/>
                    </a:lnTo>
                    <a:lnTo>
                      <a:pt x="419" y="772"/>
                    </a:lnTo>
                    <a:lnTo>
                      <a:pt x="335" y="930"/>
                    </a:lnTo>
                    <a:lnTo>
                      <a:pt x="334" y="931"/>
                    </a:lnTo>
                    <a:lnTo>
                      <a:pt x="329" y="933"/>
                    </a:lnTo>
                    <a:lnTo>
                      <a:pt x="325" y="937"/>
                    </a:lnTo>
                    <a:lnTo>
                      <a:pt x="317" y="941"/>
                    </a:lnTo>
                    <a:lnTo>
                      <a:pt x="309" y="947"/>
                    </a:lnTo>
                    <a:lnTo>
                      <a:pt x="298" y="953"/>
                    </a:lnTo>
                    <a:lnTo>
                      <a:pt x="288" y="960"/>
                    </a:lnTo>
                    <a:lnTo>
                      <a:pt x="276" y="965"/>
                    </a:lnTo>
                    <a:lnTo>
                      <a:pt x="264" y="971"/>
                    </a:lnTo>
                    <a:lnTo>
                      <a:pt x="252" y="977"/>
                    </a:lnTo>
                    <a:lnTo>
                      <a:pt x="241" y="983"/>
                    </a:lnTo>
                    <a:lnTo>
                      <a:pt x="229" y="986"/>
                    </a:lnTo>
                    <a:lnTo>
                      <a:pt x="219" y="990"/>
                    </a:lnTo>
                    <a:lnTo>
                      <a:pt x="211" y="991"/>
                    </a:lnTo>
                    <a:lnTo>
                      <a:pt x="203" y="991"/>
                    </a:lnTo>
                    <a:lnTo>
                      <a:pt x="197" y="988"/>
                    </a:lnTo>
                    <a:lnTo>
                      <a:pt x="184" y="977"/>
                    </a:lnTo>
                    <a:lnTo>
                      <a:pt x="174" y="963"/>
                    </a:lnTo>
                    <a:lnTo>
                      <a:pt x="162" y="948"/>
                    </a:lnTo>
                    <a:lnTo>
                      <a:pt x="152" y="931"/>
                    </a:lnTo>
                    <a:lnTo>
                      <a:pt x="142" y="912"/>
                    </a:lnTo>
                    <a:lnTo>
                      <a:pt x="131" y="893"/>
                    </a:lnTo>
                    <a:lnTo>
                      <a:pt x="122" y="872"/>
                    </a:lnTo>
                    <a:lnTo>
                      <a:pt x="113" y="851"/>
                    </a:lnTo>
                    <a:lnTo>
                      <a:pt x="104" y="829"/>
                    </a:lnTo>
                    <a:lnTo>
                      <a:pt x="94" y="806"/>
                    </a:lnTo>
                    <a:lnTo>
                      <a:pt x="86" y="782"/>
                    </a:lnTo>
                    <a:lnTo>
                      <a:pt x="78" y="759"/>
                    </a:lnTo>
                    <a:lnTo>
                      <a:pt x="71" y="734"/>
                    </a:lnTo>
                    <a:lnTo>
                      <a:pt x="64" y="711"/>
                    </a:lnTo>
                    <a:lnTo>
                      <a:pt x="58" y="685"/>
                    </a:lnTo>
                    <a:lnTo>
                      <a:pt x="51" y="662"/>
                    </a:lnTo>
                    <a:lnTo>
                      <a:pt x="45" y="638"/>
                    </a:lnTo>
                    <a:lnTo>
                      <a:pt x="39" y="615"/>
                    </a:lnTo>
                    <a:lnTo>
                      <a:pt x="34" y="593"/>
                    </a:lnTo>
                    <a:lnTo>
                      <a:pt x="29" y="570"/>
                    </a:lnTo>
                    <a:lnTo>
                      <a:pt x="24" y="551"/>
                    </a:lnTo>
                    <a:lnTo>
                      <a:pt x="21" y="531"/>
                    </a:lnTo>
                    <a:lnTo>
                      <a:pt x="16" y="513"/>
                    </a:lnTo>
                    <a:lnTo>
                      <a:pt x="14" y="495"/>
                    </a:lnTo>
                    <a:lnTo>
                      <a:pt x="10" y="479"/>
                    </a:lnTo>
                    <a:lnTo>
                      <a:pt x="8" y="465"/>
                    </a:lnTo>
                    <a:lnTo>
                      <a:pt x="6" y="453"/>
                    </a:lnTo>
                    <a:lnTo>
                      <a:pt x="3" y="442"/>
                    </a:lnTo>
                    <a:lnTo>
                      <a:pt x="2" y="434"/>
                    </a:lnTo>
                    <a:lnTo>
                      <a:pt x="1" y="427"/>
                    </a:lnTo>
                    <a:lnTo>
                      <a:pt x="0" y="424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7" y="420"/>
                    </a:lnTo>
                    <a:lnTo>
                      <a:pt x="15" y="418"/>
                    </a:lnTo>
                    <a:lnTo>
                      <a:pt x="25" y="415"/>
                    </a:lnTo>
                    <a:lnTo>
                      <a:pt x="38" y="410"/>
                    </a:lnTo>
                    <a:lnTo>
                      <a:pt x="52" y="405"/>
                    </a:lnTo>
                    <a:lnTo>
                      <a:pt x="67" y="400"/>
                    </a:lnTo>
                    <a:lnTo>
                      <a:pt x="83" y="393"/>
                    </a:lnTo>
                    <a:lnTo>
                      <a:pt x="100" y="386"/>
                    </a:lnTo>
                    <a:lnTo>
                      <a:pt x="116" y="379"/>
                    </a:lnTo>
                    <a:lnTo>
                      <a:pt x="134" y="371"/>
                    </a:lnTo>
                    <a:lnTo>
                      <a:pt x="149" y="363"/>
                    </a:lnTo>
                    <a:lnTo>
                      <a:pt x="164" y="354"/>
                    </a:lnTo>
                    <a:lnTo>
                      <a:pt x="176" y="346"/>
                    </a:lnTo>
                    <a:lnTo>
                      <a:pt x="188" y="336"/>
                    </a:lnTo>
                    <a:lnTo>
                      <a:pt x="197" y="327"/>
                    </a:lnTo>
                    <a:lnTo>
                      <a:pt x="329" y="623"/>
                    </a:lnTo>
                    <a:lnTo>
                      <a:pt x="222" y="369"/>
                    </a:lnTo>
                    <a:lnTo>
                      <a:pt x="222" y="367"/>
                    </a:lnTo>
                    <a:lnTo>
                      <a:pt x="222" y="364"/>
                    </a:lnTo>
                    <a:lnTo>
                      <a:pt x="223" y="358"/>
                    </a:lnTo>
                    <a:lnTo>
                      <a:pt x="223" y="351"/>
                    </a:lnTo>
                    <a:lnTo>
                      <a:pt x="225" y="342"/>
                    </a:lnTo>
                    <a:lnTo>
                      <a:pt x="226" y="333"/>
                    </a:lnTo>
                    <a:lnTo>
                      <a:pt x="227" y="320"/>
                    </a:lnTo>
                    <a:lnTo>
                      <a:pt x="228" y="308"/>
                    </a:lnTo>
                    <a:lnTo>
                      <a:pt x="230" y="294"/>
                    </a:lnTo>
                    <a:lnTo>
                      <a:pt x="231" y="278"/>
                    </a:lnTo>
                    <a:lnTo>
                      <a:pt x="234" y="261"/>
                    </a:lnTo>
                    <a:lnTo>
                      <a:pt x="235" y="245"/>
                    </a:lnTo>
                    <a:lnTo>
                      <a:pt x="237" y="229"/>
                    </a:lnTo>
                    <a:lnTo>
                      <a:pt x="240" y="211"/>
                    </a:lnTo>
                    <a:lnTo>
                      <a:pt x="242" y="193"/>
                    </a:lnTo>
                    <a:lnTo>
                      <a:pt x="244" y="175"/>
                    </a:lnTo>
                    <a:lnTo>
                      <a:pt x="246" y="158"/>
                    </a:lnTo>
                    <a:lnTo>
                      <a:pt x="249" y="140"/>
                    </a:lnTo>
                    <a:lnTo>
                      <a:pt x="252" y="123"/>
                    </a:lnTo>
                    <a:lnTo>
                      <a:pt x="255" y="106"/>
                    </a:lnTo>
                    <a:lnTo>
                      <a:pt x="257" y="91"/>
                    </a:lnTo>
                    <a:lnTo>
                      <a:pt x="260" y="75"/>
                    </a:lnTo>
                    <a:lnTo>
                      <a:pt x="263" y="61"/>
                    </a:lnTo>
                    <a:lnTo>
                      <a:pt x="265" y="47"/>
                    </a:lnTo>
                    <a:lnTo>
                      <a:pt x="268" y="36"/>
                    </a:lnTo>
                    <a:lnTo>
                      <a:pt x="271" y="25"/>
                    </a:lnTo>
                    <a:lnTo>
                      <a:pt x="274" y="17"/>
                    </a:lnTo>
                    <a:lnTo>
                      <a:pt x="276" y="9"/>
                    </a:lnTo>
                    <a:lnTo>
                      <a:pt x="279" y="5"/>
                    </a:lnTo>
                    <a:lnTo>
                      <a:pt x="282" y="1"/>
                    </a:lnTo>
                    <a:lnTo>
                      <a:pt x="284" y="0"/>
                    </a:lnTo>
                    <a:lnTo>
                      <a:pt x="287" y="1"/>
                    </a:lnTo>
                    <a:close/>
                  </a:path>
                </a:pathLst>
              </a:custGeom>
              <a:solidFill>
                <a:srgbClr val="024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242">
                <a:extLst>
                  <a:ext uri="{FF2B5EF4-FFF2-40B4-BE49-F238E27FC236}">
                    <a16:creationId xmlns:a16="http://schemas.microsoft.com/office/drawing/2014/main" id="{D49C0AE9-1764-4278-BAD6-C208B9F8E3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6" y="1578"/>
                <a:ext cx="68" cy="316"/>
              </a:xfrm>
              <a:custGeom>
                <a:avLst/>
                <a:gdLst>
                  <a:gd name="T0" fmla="*/ 20 w 103"/>
                  <a:gd name="T1" fmla="*/ 96 h 469"/>
                  <a:gd name="T2" fmla="*/ 19 w 103"/>
                  <a:gd name="T3" fmla="*/ 95 h 469"/>
                  <a:gd name="T4" fmla="*/ 18 w 103"/>
                  <a:gd name="T5" fmla="*/ 92 h 469"/>
                  <a:gd name="T6" fmla="*/ 18 w 103"/>
                  <a:gd name="T7" fmla="*/ 88 h 469"/>
                  <a:gd name="T8" fmla="*/ 17 w 103"/>
                  <a:gd name="T9" fmla="*/ 82 h 469"/>
                  <a:gd name="T10" fmla="*/ 17 w 103"/>
                  <a:gd name="T11" fmla="*/ 75 h 469"/>
                  <a:gd name="T12" fmla="*/ 15 w 103"/>
                  <a:gd name="T13" fmla="*/ 67 h 469"/>
                  <a:gd name="T14" fmla="*/ 14 w 103"/>
                  <a:gd name="T15" fmla="*/ 59 h 469"/>
                  <a:gd name="T16" fmla="*/ 13 w 103"/>
                  <a:gd name="T17" fmla="*/ 51 h 469"/>
                  <a:gd name="T18" fmla="*/ 11 w 103"/>
                  <a:gd name="T19" fmla="*/ 42 h 469"/>
                  <a:gd name="T20" fmla="*/ 10 w 103"/>
                  <a:gd name="T21" fmla="*/ 33 h 469"/>
                  <a:gd name="T22" fmla="*/ 9 w 103"/>
                  <a:gd name="T23" fmla="*/ 26 h 469"/>
                  <a:gd name="T24" fmla="*/ 7 w 103"/>
                  <a:gd name="T25" fmla="*/ 18 h 469"/>
                  <a:gd name="T26" fmla="*/ 6 w 103"/>
                  <a:gd name="T27" fmla="*/ 12 h 469"/>
                  <a:gd name="T28" fmla="*/ 5 w 103"/>
                  <a:gd name="T29" fmla="*/ 6 h 469"/>
                  <a:gd name="T30" fmla="*/ 3 w 103"/>
                  <a:gd name="T31" fmla="*/ 2 h 469"/>
                  <a:gd name="T32" fmla="*/ 1 w 103"/>
                  <a:gd name="T33" fmla="*/ 0 h 469"/>
                  <a:gd name="T34" fmla="*/ 1 w 103"/>
                  <a:gd name="T35" fmla="*/ 2 h 469"/>
                  <a:gd name="T36" fmla="*/ 1 w 103"/>
                  <a:gd name="T37" fmla="*/ 5 h 469"/>
                  <a:gd name="T38" fmla="*/ 3 w 103"/>
                  <a:gd name="T39" fmla="*/ 9 h 469"/>
                  <a:gd name="T40" fmla="*/ 4 w 103"/>
                  <a:gd name="T41" fmla="*/ 15 h 469"/>
                  <a:gd name="T42" fmla="*/ 5 w 103"/>
                  <a:gd name="T43" fmla="*/ 22 h 469"/>
                  <a:gd name="T44" fmla="*/ 7 w 103"/>
                  <a:gd name="T45" fmla="*/ 30 h 469"/>
                  <a:gd name="T46" fmla="*/ 8 w 103"/>
                  <a:gd name="T47" fmla="*/ 38 h 469"/>
                  <a:gd name="T48" fmla="*/ 10 w 103"/>
                  <a:gd name="T49" fmla="*/ 46 h 469"/>
                  <a:gd name="T50" fmla="*/ 11 w 103"/>
                  <a:gd name="T51" fmla="*/ 55 h 469"/>
                  <a:gd name="T52" fmla="*/ 12 w 103"/>
                  <a:gd name="T53" fmla="*/ 63 h 469"/>
                  <a:gd name="T54" fmla="*/ 13 w 103"/>
                  <a:gd name="T55" fmla="*/ 71 h 469"/>
                  <a:gd name="T56" fmla="*/ 15 w 103"/>
                  <a:gd name="T57" fmla="*/ 80 h 469"/>
                  <a:gd name="T58" fmla="*/ 15 w 103"/>
                  <a:gd name="T59" fmla="*/ 86 h 469"/>
                  <a:gd name="T60" fmla="*/ 17 w 103"/>
                  <a:gd name="T61" fmla="*/ 91 h 469"/>
                  <a:gd name="T62" fmla="*/ 17 w 103"/>
                  <a:gd name="T63" fmla="*/ 94 h 469"/>
                  <a:gd name="T64" fmla="*/ 17 w 103"/>
                  <a:gd name="T65" fmla="*/ 96 h 469"/>
                  <a:gd name="T66" fmla="*/ 17 w 103"/>
                  <a:gd name="T67" fmla="*/ 97 h 469"/>
                  <a:gd name="T68" fmla="*/ 20 w 103"/>
                  <a:gd name="T69" fmla="*/ 96 h 469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03" h="469">
                    <a:moveTo>
                      <a:pt x="103" y="467"/>
                    </a:moveTo>
                    <a:lnTo>
                      <a:pt x="103" y="467"/>
                    </a:lnTo>
                    <a:lnTo>
                      <a:pt x="103" y="466"/>
                    </a:lnTo>
                    <a:lnTo>
                      <a:pt x="102" y="461"/>
                    </a:lnTo>
                    <a:lnTo>
                      <a:pt x="101" y="457"/>
                    </a:lnTo>
                    <a:lnTo>
                      <a:pt x="99" y="449"/>
                    </a:lnTo>
                    <a:lnTo>
                      <a:pt x="98" y="438"/>
                    </a:lnTo>
                    <a:lnTo>
                      <a:pt x="97" y="427"/>
                    </a:lnTo>
                    <a:lnTo>
                      <a:pt x="95" y="413"/>
                    </a:lnTo>
                    <a:lnTo>
                      <a:pt x="93" y="399"/>
                    </a:lnTo>
                    <a:lnTo>
                      <a:pt x="90" y="382"/>
                    </a:lnTo>
                    <a:lnTo>
                      <a:pt x="87" y="365"/>
                    </a:lnTo>
                    <a:lnTo>
                      <a:pt x="83" y="346"/>
                    </a:lnTo>
                    <a:lnTo>
                      <a:pt x="81" y="328"/>
                    </a:lnTo>
                    <a:lnTo>
                      <a:pt x="78" y="307"/>
                    </a:lnTo>
                    <a:lnTo>
                      <a:pt x="74" y="287"/>
                    </a:lnTo>
                    <a:lnTo>
                      <a:pt x="71" y="265"/>
                    </a:lnTo>
                    <a:lnTo>
                      <a:pt x="67" y="246"/>
                    </a:lnTo>
                    <a:lnTo>
                      <a:pt x="63" y="224"/>
                    </a:lnTo>
                    <a:lnTo>
                      <a:pt x="59" y="203"/>
                    </a:lnTo>
                    <a:lnTo>
                      <a:pt x="56" y="182"/>
                    </a:lnTo>
                    <a:lnTo>
                      <a:pt x="52" y="162"/>
                    </a:lnTo>
                    <a:lnTo>
                      <a:pt x="48" y="141"/>
                    </a:lnTo>
                    <a:lnTo>
                      <a:pt x="44" y="123"/>
                    </a:lnTo>
                    <a:lnTo>
                      <a:pt x="41" y="104"/>
                    </a:lnTo>
                    <a:lnTo>
                      <a:pt x="37" y="87"/>
                    </a:lnTo>
                    <a:lnTo>
                      <a:pt x="33" y="71"/>
                    </a:lnTo>
                    <a:lnTo>
                      <a:pt x="29" y="56"/>
                    </a:lnTo>
                    <a:lnTo>
                      <a:pt x="26" y="42"/>
                    </a:lnTo>
                    <a:lnTo>
                      <a:pt x="22" y="30"/>
                    </a:lnTo>
                    <a:lnTo>
                      <a:pt x="19" y="20"/>
                    </a:lnTo>
                    <a:lnTo>
                      <a:pt x="15" y="12"/>
                    </a:lnTo>
                    <a:lnTo>
                      <a:pt x="12" y="5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4" y="17"/>
                    </a:lnTo>
                    <a:lnTo>
                      <a:pt x="7" y="25"/>
                    </a:lnTo>
                    <a:lnTo>
                      <a:pt x="10" y="34"/>
                    </a:lnTo>
                    <a:lnTo>
                      <a:pt x="13" y="45"/>
                    </a:lnTo>
                    <a:lnTo>
                      <a:pt x="16" y="59"/>
                    </a:lnTo>
                    <a:lnTo>
                      <a:pt x="20" y="73"/>
                    </a:lnTo>
                    <a:lnTo>
                      <a:pt x="23" y="89"/>
                    </a:lnTo>
                    <a:lnTo>
                      <a:pt x="28" y="106"/>
                    </a:lnTo>
                    <a:lnTo>
                      <a:pt x="31" y="125"/>
                    </a:lnTo>
                    <a:lnTo>
                      <a:pt x="35" y="144"/>
                    </a:lnTo>
                    <a:lnTo>
                      <a:pt x="40" y="164"/>
                    </a:lnTo>
                    <a:lnTo>
                      <a:pt x="43" y="185"/>
                    </a:lnTo>
                    <a:lnTo>
                      <a:pt x="46" y="206"/>
                    </a:lnTo>
                    <a:lnTo>
                      <a:pt x="50" y="226"/>
                    </a:lnTo>
                    <a:lnTo>
                      <a:pt x="54" y="247"/>
                    </a:lnTo>
                    <a:lnTo>
                      <a:pt x="58" y="268"/>
                    </a:lnTo>
                    <a:lnTo>
                      <a:pt x="61" y="288"/>
                    </a:lnTo>
                    <a:lnTo>
                      <a:pt x="65" y="309"/>
                    </a:lnTo>
                    <a:lnTo>
                      <a:pt x="68" y="329"/>
                    </a:lnTo>
                    <a:lnTo>
                      <a:pt x="71" y="348"/>
                    </a:lnTo>
                    <a:lnTo>
                      <a:pt x="74" y="367"/>
                    </a:lnTo>
                    <a:lnTo>
                      <a:pt x="76" y="384"/>
                    </a:lnTo>
                    <a:lnTo>
                      <a:pt x="79" y="400"/>
                    </a:lnTo>
                    <a:lnTo>
                      <a:pt x="81" y="415"/>
                    </a:lnTo>
                    <a:lnTo>
                      <a:pt x="83" y="429"/>
                    </a:lnTo>
                    <a:lnTo>
                      <a:pt x="86" y="441"/>
                    </a:lnTo>
                    <a:lnTo>
                      <a:pt x="87" y="450"/>
                    </a:lnTo>
                    <a:lnTo>
                      <a:pt x="88" y="458"/>
                    </a:lnTo>
                    <a:lnTo>
                      <a:pt x="89" y="465"/>
                    </a:lnTo>
                    <a:lnTo>
                      <a:pt x="90" y="468"/>
                    </a:lnTo>
                    <a:lnTo>
                      <a:pt x="90" y="469"/>
                    </a:lnTo>
                    <a:lnTo>
                      <a:pt x="103" y="4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243">
                <a:extLst>
                  <a:ext uri="{FF2B5EF4-FFF2-40B4-BE49-F238E27FC236}">
                    <a16:creationId xmlns:a16="http://schemas.microsoft.com/office/drawing/2014/main" id="{EADDF95E-A80A-478A-9172-234570192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7" y="1892"/>
                <a:ext cx="36" cy="211"/>
              </a:xfrm>
              <a:custGeom>
                <a:avLst/>
                <a:gdLst>
                  <a:gd name="T0" fmla="*/ 11 w 53"/>
                  <a:gd name="T1" fmla="*/ 66 h 312"/>
                  <a:gd name="T2" fmla="*/ 11 w 53"/>
                  <a:gd name="T3" fmla="*/ 64 h 312"/>
                  <a:gd name="T4" fmla="*/ 3 w 53"/>
                  <a:gd name="T5" fmla="*/ 0 h 312"/>
                  <a:gd name="T6" fmla="*/ 0 w 53"/>
                  <a:gd name="T7" fmla="*/ 1 h 312"/>
                  <a:gd name="T8" fmla="*/ 9 w 53"/>
                  <a:gd name="T9" fmla="*/ 65 h 312"/>
                  <a:gd name="T10" fmla="*/ 10 w 53"/>
                  <a:gd name="T11" fmla="*/ 64 h 312"/>
                  <a:gd name="T12" fmla="*/ 11 w 53"/>
                  <a:gd name="T13" fmla="*/ 66 h 312"/>
                  <a:gd name="T14" fmla="*/ 11 w 53"/>
                  <a:gd name="T15" fmla="*/ 65 h 312"/>
                  <a:gd name="T16" fmla="*/ 11 w 53"/>
                  <a:gd name="T17" fmla="*/ 64 h 312"/>
                  <a:gd name="T18" fmla="*/ 11 w 53"/>
                  <a:gd name="T19" fmla="*/ 66 h 31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3" h="312">
                    <a:moveTo>
                      <a:pt x="52" y="312"/>
                    </a:moveTo>
                    <a:lnTo>
                      <a:pt x="53" y="308"/>
                    </a:lnTo>
                    <a:lnTo>
                      <a:pt x="13" y="0"/>
                    </a:lnTo>
                    <a:lnTo>
                      <a:pt x="0" y="2"/>
                    </a:lnTo>
                    <a:lnTo>
                      <a:pt x="41" y="310"/>
                    </a:lnTo>
                    <a:lnTo>
                      <a:pt x="42" y="305"/>
                    </a:lnTo>
                    <a:lnTo>
                      <a:pt x="52" y="312"/>
                    </a:lnTo>
                    <a:lnTo>
                      <a:pt x="53" y="310"/>
                    </a:lnTo>
                    <a:lnTo>
                      <a:pt x="53" y="308"/>
                    </a:lnTo>
                    <a:lnTo>
                      <a:pt x="52" y="3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244">
                <a:extLst>
                  <a:ext uri="{FF2B5EF4-FFF2-40B4-BE49-F238E27FC236}">
                    <a16:creationId xmlns:a16="http://schemas.microsoft.com/office/drawing/2014/main" id="{BA550217-917E-42DB-AFBD-F3C780F798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7" y="2098"/>
                <a:ext cx="65" cy="112"/>
              </a:xfrm>
              <a:custGeom>
                <a:avLst/>
                <a:gdLst>
                  <a:gd name="T0" fmla="*/ 2 w 96"/>
                  <a:gd name="T1" fmla="*/ 34 h 167"/>
                  <a:gd name="T2" fmla="*/ 2 w 96"/>
                  <a:gd name="T3" fmla="*/ 34 h 167"/>
                  <a:gd name="T4" fmla="*/ 20 w 96"/>
                  <a:gd name="T5" fmla="*/ 1 h 167"/>
                  <a:gd name="T6" fmla="*/ 18 w 96"/>
                  <a:gd name="T7" fmla="*/ 0 h 167"/>
                  <a:gd name="T8" fmla="*/ 0 w 96"/>
                  <a:gd name="T9" fmla="*/ 32 h 167"/>
                  <a:gd name="T10" fmla="*/ 1 w 96"/>
                  <a:gd name="T11" fmla="*/ 32 h 167"/>
                  <a:gd name="T12" fmla="*/ 2 w 96"/>
                  <a:gd name="T13" fmla="*/ 34 h 167"/>
                  <a:gd name="T14" fmla="*/ 2 w 96"/>
                  <a:gd name="T15" fmla="*/ 34 h 167"/>
                  <a:gd name="T16" fmla="*/ 2 w 96"/>
                  <a:gd name="T17" fmla="*/ 34 h 167"/>
                  <a:gd name="T18" fmla="*/ 2 w 96"/>
                  <a:gd name="T19" fmla="*/ 34 h 16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6" h="167">
                    <a:moveTo>
                      <a:pt x="10" y="167"/>
                    </a:moveTo>
                    <a:lnTo>
                      <a:pt x="12" y="165"/>
                    </a:lnTo>
                    <a:lnTo>
                      <a:pt x="96" y="7"/>
                    </a:lnTo>
                    <a:lnTo>
                      <a:pt x="86" y="0"/>
                    </a:lnTo>
                    <a:lnTo>
                      <a:pt x="0" y="159"/>
                    </a:lnTo>
                    <a:lnTo>
                      <a:pt x="3" y="157"/>
                    </a:lnTo>
                    <a:lnTo>
                      <a:pt x="10" y="167"/>
                    </a:lnTo>
                    <a:lnTo>
                      <a:pt x="11" y="166"/>
                    </a:lnTo>
                    <a:lnTo>
                      <a:pt x="12" y="165"/>
                    </a:lnTo>
                    <a:lnTo>
                      <a:pt x="10" y="1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245">
                <a:extLst>
                  <a:ext uri="{FF2B5EF4-FFF2-40B4-BE49-F238E27FC236}">
                    <a16:creationId xmlns:a16="http://schemas.microsoft.com/office/drawing/2014/main" id="{9CF4C554-CB19-46A1-A919-06DFF6E068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6" y="2204"/>
                <a:ext cx="98" cy="48"/>
              </a:xfrm>
              <a:custGeom>
                <a:avLst/>
                <a:gdLst>
                  <a:gd name="T0" fmla="*/ 0 w 147"/>
                  <a:gd name="T1" fmla="*/ 13 h 73"/>
                  <a:gd name="T2" fmla="*/ 1 w 147"/>
                  <a:gd name="T3" fmla="*/ 13 h 73"/>
                  <a:gd name="T4" fmla="*/ 2 w 147"/>
                  <a:gd name="T5" fmla="*/ 13 h 73"/>
                  <a:gd name="T6" fmla="*/ 4 w 147"/>
                  <a:gd name="T7" fmla="*/ 14 h 73"/>
                  <a:gd name="T8" fmla="*/ 6 w 147"/>
                  <a:gd name="T9" fmla="*/ 13 h 73"/>
                  <a:gd name="T10" fmla="*/ 7 w 147"/>
                  <a:gd name="T11" fmla="*/ 12 h 73"/>
                  <a:gd name="T12" fmla="*/ 10 w 147"/>
                  <a:gd name="T13" fmla="*/ 12 h 73"/>
                  <a:gd name="T14" fmla="*/ 13 w 147"/>
                  <a:gd name="T15" fmla="*/ 11 h 73"/>
                  <a:gd name="T16" fmla="*/ 15 w 147"/>
                  <a:gd name="T17" fmla="*/ 10 h 73"/>
                  <a:gd name="T18" fmla="*/ 17 w 147"/>
                  <a:gd name="T19" fmla="*/ 9 h 73"/>
                  <a:gd name="T20" fmla="*/ 19 w 147"/>
                  <a:gd name="T21" fmla="*/ 7 h 73"/>
                  <a:gd name="T22" fmla="*/ 22 w 147"/>
                  <a:gd name="T23" fmla="*/ 6 h 73"/>
                  <a:gd name="T24" fmla="*/ 23 w 147"/>
                  <a:gd name="T25" fmla="*/ 5 h 73"/>
                  <a:gd name="T26" fmla="*/ 25 w 147"/>
                  <a:gd name="T27" fmla="*/ 4 h 73"/>
                  <a:gd name="T28" fmla="*/ 27 w 147"/>
                  <a:gd name="T29" fmla="*/ 3 h 73"/>
                  <a:gd name="T30" fmla="*/ 28 w 147"/>
                  <a:gd name="T31" fmla="*/ 3 h 73"/>
                  <a:gd name="T32" fmla="*/ 29 w 147"/>
                  <a:gd name="T33" fmla="*/ 2 h 73"/>
                  <a:gd name="T34" fmla="*/ 29 w 147"/>
                  <a:gd name="T35" fmla="*/ 2 h 73"/>
                  <a:gd name="T36" fmla="*/ 27 w 147"/>
                  <a:gd name="T37" fmla="*/ 0 h 73"/>
                  <a:gd name="T38" fmla="*/ 27 w 147"/>
                  <a:gd name="T39" fmla="*/ 0 h 73"/>
                  <a:gd name="T40" fmla="*/ 26 w 147"/>
                  <a:gd name="T41" fmla="*/ 1 h 73"/>
                  <a:gd name="T42" fmla="*/ 25 w 147"/>
                  <a:gd name="T43" fmla="*/ 1 h 73"/>
                  <a:gd name="T44" fmla="*/ 24 w 147"/>
                  <a:gd name="T45" fmla="*/ 2 h 73"/>
                  <a:gd name="T46" fmla="*/ 22 w 147"/>
                  <a:gd name="T47" fmla="*/ 3 h 73"/>
                  <a:gd name="T48" fmla="*/ 21 w 147"/>
                  <a:gd name="T49" fmla="*/ 4 h 73"/>
                  <a:gd name="T50" fmla="*/ 18 w 147"/>
                  <a:gd name="T51" fmla="*/ 5 h 73"/>
                  <a:gd name="T52" fmla="*/ 16 w 147"/>
                  <a:gd name="T53" fmla="*/ 7 h 73"/>
                  <a:gd name="T54" fmla="*/ 14 w 147"/>
                  <a:gd name="T55" fmla="*/ 7 h 73"/>
                  <a:gd name="T56" fmla="*/ 11 w 147"/>
                  <a:gd name="T57" fmla="*/ 9 h 73"/>
                  <a:gd name="T58" fmla="*/ 9 w 147"/>
                  <a:gd name="T59" fmla="*/ 9 h 73"/>
                  <a:gd name="T60" fmla="*/ 7 w 147"/>
                  <a:gd name="T61" fmla="*/ 11 h 73"/>
                  <a:gd name="T62" fmla="*/ 5 w 147"/>
                  <a:gd name="T63" fmla="*/ 11 h 73"/>
                  <a:gd name="T64" fmla="*/ 3 w 147"/>
                  <a:gd name="T65" fmla="*/ 11 h 73"/>
                  <a:gd name="T66" fmla="*/ 2 w 147"/>
                  <a:gd name="T67" fmla="*/ 11 h 73"/>
                  <a:gd name="T68" fmla="*/ 1 w 147"/>
                  <a:gd name="T69" fmla="*/ 11 h 73"/>
                  <a:gd name="T70" fmla="*/ 1 w 147"/>
                  <a:gd name="T71" fmla="*/ 11 h 73"/>
                  <a:gd name="T72" fmla="*/ 0 w 147"/>
                  <a:gd name="T73" fmla="*/ 13 h 73"/>
                  <a:gd name="T74" fmla="*/ 1 w 147"/>
                  <a:gd name="T75" fmla="*/ 13 h 73"/>
                  <a:gd name="T76" fmla="*/ 1 w 147"/>
                  <a:gd name="T77" fmla="*/ 13 h 73"/>
                  <a:gd name="T78" fmla="*/ 0 w 147"/>
                  <a:gd name="T79" fmla="*/ 13 h 73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47" h="73">
                    <a:moveTo>
                      <a:pt x="0" y="68"/>
                    </a:moveTo>
                    <a:lnTo>
                      <a:pt x="1" y="69"/>
                    </a:lnTo>
                    <a:lnTo>
                      <a:pt x="10" y="71"/>
                    </a:lnTo>
                    <a:lnTo>
                      <a:pt x="19" y="73"/>
                    </a:lnTo>
                    <a:lnTo>
                      <a:pt x="29" y="70"/>
                    </a:lnTo>
                    <a:lnTo>
                      <a:pt x="39" y="67"/>
                    </a:lnTo>
                    <a:lnTo>
                      <a:pt x="51" y="63"/>
                    </a:lnTo>
                    <a:lnTo>
                      <a:pt x="63" y="58"/>
                    </a:lnTo>
                    <a:lnTo>
                      <a:pt x="75" y="53"/>
                    </a:lnTo>
                    <a:lnTo>
                      <a:pt x="87" y="46"/>
                    </a:lnTo>
                    <a:lnTo>
                      <a:pt x="98" y="39"/>
                    </a:lnTo>
                    <a:lnTo>
                      <a:pt x="110" y="33"/>
                    </a:lnTo>
                    <a:lnTo>
                      <a:pt x="119" y="28"/>
                    </a:lnTo>
                    <a:lnTo>
                      <a:pt x="128" y="22"/>
                    </a:lnTo>
                    <a:lnTo>
                      <a:pt x="136" y="17"/>
                    </a:lnTo>
                    <a:lnTo>
                      <a:pt x="142" y="14"/>
                    </a:lnTo>
                    <a:lnTo>
                      <a:pt x="144" y="12"/>
                    </a:lnTo>
                    <a:lnTo>
                      <a:pt x="147" y="10"/>
                    </a:lnTo>
                    <a:lnTo>
                      <a:pt x="140" y="0"/>
                    </a:lnTo>
                    <a:lnTo>
                      <a:pt x="139" y="0"/>
                    </a:lnTo>
                    <a:lnTo>
                      <a:pt x="134" y="2"/>
                    </a:lnTo>
                    <a:lnTo>
                      <a:pt x="128" y="7"/>
                    </a:lnTo>
                    <a:lnTo>
                      <a:pt x="121" y="12"/>
                    </a:lnTo>
                    <a:lnTo>
                      <a:pt x="113" y="16"/>
                    </a:lnTo>
                    <a:lnTo>
                      <a:pt x="103" y="22"/>
                    </a:lnTo>
                    <a:lnTo>
                      <a:pt x="92" y="29"/>
                    </a:lnTo>
                    <a:lnTo>
                      <a:pt x="81" y="35"/>
                    </a:lnTo>
                    <a:lnTo>
                      <a:pt x="69" y="40"/>
                    </a:lnTo>
                    <a:lnTo>
                      <a:pt x="57" y="46"/>
                    </a:lnTo>
                    <a:lnTo>
                      <a:pt x="46" y="51"/>
                    </a:lnTo>
                    <a:lnTo>
                      <a:pt x="36" y="55"/>
                    </a:lnTo>
                    <a:lnTo>
                      <a:pt x="26" y="58"/>
                    </a:lnTo>
                    <a:lnTo>
                      <a:pt x="18" y="60"/>
                    </a:lnTo>
                    <a:lnTo>
                      <a:pt x="12" y="59"/>
                    </a:lnTo>
                    <a:lnTo>
                      <a:pt x="8" y="58"/>
                    </a:lnTo>
                    <a:lnTo>
                      <a:pt x="8" y="59"/>
                    </a:lnTo>
                    <a:lnTo>
                      <a:pt x="0" y="68"/>
                    </a:lnTo>
                    <a:lnTo>
                      <a:pt x="1" y="69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246">
                <a:extLst>
                  <a:ext uri="{FF2B5EF4-FFF2-40B4-BE49-F238E27FC236}">
                    <a16:creationId xmlns:a16="http://schemas.microsoft.com/office/drawing/2014/main" id="{7A969A1D-4AFE-41AF-A238-1D5281B41B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3" y="1860"/>
                <a:ext cx="139" cy="389"/>
              </a:xfrm>
              <a:custGeom>
                <a:avLst/>
                <a:gdLst>
                  <a:gd name="T0" fmla="*/ 1 w 207"/>
                  <a:gd name="T1" fmla="*/ 1 h 576"/>
                  <a:gd name="T2" fmla="*/ 1 w 207"/>
                  <a:gd name="T3" fmla="*/ 3 h 576"/>
                  <a:gd name="T4" fmla="*/ 1 w 207"/>
                  <a:gd name="T5" fmla="*/ 5 h 576"/>
                  <a:gd name="T6" fmla="*/ 1 w 207"/>
                  <a:gd name="T7" fmla="*/ 10 h 576"/>
                  <a:gd name="T8" fmla="*/ 3 w 207"/>
                  <a:gd name="T9" fmla="*/ 16 h 576"/>
                  <a:gd name="T10" fmla="*/ 4 w 207"/>
                  <a:gd name="T11" fmla="*/ 24 h 576"/>
                  <a:gd name="T12" fmla="*/ 6 w 207"/>
                  <a:gd name="T13" fmla="*/ 32 h 576"/>
                  <a:gd name="T14" fmla="*/ 7 w 207"/>
                  <a:gd name="T15" fmla="*/ 41 h 576"/>
                  <a:gd name="T16" fmla="*/ 11 w 207"/>
                  <a:gd name="T17" fmla="*/ 51 h 576"/>
                  <a:gd name="T18" fmla="*/ 13 w 207"/>
                  <a:gd name="T19" fmla="*/ 61 h 576"/>
                  <a:gd name="T20" fmla="*/ 16 w 207"/>
                  <a:gd name="T21" fmla="*/ 72 h 576"/>
                  <a:gd name="T22" fmla="*/ 19 w 207"/>
                  <a:gd name="T23" fmla="*/ 82 h 576"/>
                  <a:gd name="T24" fmla="*/ 23 w 207"/>
                  <a:gd name="T25" fmla="*/ 90 h 576"/>
                  <a:gd name="T26" fmla="*/ 27 w 207"/>
                  <a:gd name="T27" fmla="*/ 99 h 576"/>
                  <a:gd name="T28" fmla="*/ 31 w 207"/>
                  <a:gd name="T29" fmla="*/ 107 h 576"/>
                  <a:gd name="T30" fmla="*/ 36 w 207"/>
                  <a:gd name="T31" fmla="*/ 115 h 576"/>
                  <a:gd name="T32" fmla="*/ 40 w 207"/>
                  <a:gd name="T33" fmla="*/ 120 h 576"/>
                  <a:gd name="T34" fmla="*/ 40 w 207"/>
                  <a:gd name="T35" fmla="*/ 115 h 576"/>
                  <a:gd name="T36" fmla="*/ 36 w 207"/>
                  <a:gd name="T37" fmla="*/ 109 h 576"/>
                  <a:gd name="T38" fmla="*/ 31 w 207"/>
                  <a:gd name="T39" fmla="*/ 102 h 576"/>
                  <a:gd name="T40" fmla="*/ 28 w 207"/>
                  <a:gd name="T41" fmla="*/ 95 h 576"/>
                  <a:gd name="T42" fmla="*/ 24 w 207"/>
                  <a:gd name="T43" fmla="*/ 85 h 576"/>
                  <a:gd name="T44" fmla="*/ 20 w 207"/>
                  <a:gd name="T45" fmla="*/ 76 h 576"/>
                  <a:gd name="T46" fmla="*/ 17 w 207"/>
                  <a:gd name="T47" fmla="*/ 66 h 576"/>
                  <a:gd name="T48" fmla="*/ 14 w 207"/>
                  <a:gd name="T49" fmla="*/ 55 h 576"/>
                  <a:gd name="T50" fmla="*/ 11 w 207"/>
                  <a:gd name="T51" fmla="*/ 46 h 576"/>
                  <a:gd name="T52" fmla="*/ 9 w 207"/>
                  <a:gd name="T53" fmla="*/ 36 h 576"/>
                  <a:gd name="T54" fmla="*/ 7 w 207"/>
                  <a:gd name="T55" fmla="*/ 28 h 576"/>
                  <a:gd name="T56" fmla="*/ 6 w 207"/>
                  <a:gd name="T57" fmla="*/ 20 h 576"/>
                  <a:gd name="T58" fmla="*/ 5 w 207"/>
                  <a:gd name="T59" fmla="*/ 13 h 576"/>
                  <a:gd name="T60" fmla="*/ 3 w 207"/>
                  <a:gd name="T61" fmla="*/ 7 h 576"/>
                  <a:gd name="T62" fmla="*/ 3 w 207"/>
                  <a:gd name="T63" fmla="*/ 3 h 576"/>
                  <a:gd name="T64" fmla="*/ 3 w 207"/>
                  <a:gd name="T65" fmla="*/ 1 h 576"/>
                  <a:gd name="T66" fmla="*/ 2 w 207"/>
                  <a:gd name="T67" fmla="*/ 2 h 576"/>
                  <a:gd name="T68" fmla="*/ 0 w 207"/>
                  <a:gd name="T69" fmla="*/ 1 h 576"/>
                  <a:gd name="T70" fmla="*/ 1 w 207"/>
                  <a:gd name="T71" fmla="*/ 0 h 57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207" h="576">
                    <a:moveTo>
                      <a:pt x="6" y="0"/>
                    </a:moveTo>
                    <a:lnTo>
                      <a:pt x="1" y="7"/>
                    </a:lnTo>
                    <a:lnTo>
                      <a:pt x="1" y="8"/>
                    </a:lnTo>
                    <a:lnTo>
                      <a:pt x="2" y="13"/>
                    </a:lnTo>
                    <a:lnTo>
                      <a:pt x="2" y="17"/>
                    </a:lnTo>
                    <a:lnTo>
                      <a:pt x="5" y="26"/>
                    </a:lnTo>
                    <a:lnTo>
                      <a:pt x="6" y="37"/>
                    </a:lnTo>
                    <a:lnTo>
                      <a:pt x="8" y="49"/>
                    </a:lnTo>
                    <a:lnTo>
                      <a:pt x="10" y="63"/>
                    </a:lnTo>
                    <a:lnTo>
                      <a:pt x="14" y="79"/>
                    </a:lnTo>
                    <a:lnTo>
                      <a:pt x="17" y="97"/>
                    </a:lnTo>
                    <a:lnTo>
                      <a:pt x="21" y="115"/>
                    </a:lnTo>
                    <a:lnTo>
                      <a:pt x="25" y="135"/>
                    </a:lnTo>
                    <a:lnTo>
                      <a:pt x="30" y="155"/>
                    </a:lnTo>
                    <a:lnTo>
                      <a:pt x="35" y="177"/>
                    </a:lnTo>
                    <a:lnTo>
                      <a:pt x="39" y="199"/>
                    </a:lnTo>
                    <a:lnTo>
                      <a:pt x="45" y="222"/>
                    </a:lnTo>
                    <a:lnTo>
                      <a:pt x="52" y="246"/>
                    </a:lnTo>
                    <a:lnTo>
                      <a:pt x="58" y="271"/>
                    </a:lnTo>
                    <a:lnTo>
                      <a:pt x="65" y="295"/>
                    </a:lnTo>
                    <a:lnTo>
                      <a:pt x="73" y="319"/>
                    </a:lnTo>
                    <a:lnTo>
                      <a:pt x="79" y="343"/>
                    </a:lnTo>
                    <a:lnTo>
                      <a:pt x="88" y="367"/>
                    </a:lnTo>
                    <a:lnTo>
                      <a:pt x="96" y="392"/>
                    </a:lnTo>
                    <a:lnTo>
                      <a:pt x="105" y="415"/>
                    </a:lnTo>
                    <a:lnTo>
                      <a:pt x="113" y="437"/>
                    </a:lnTo>
                    <a:lnTo>
                      <a:pt x="122" y="458"/>
                    </a:lnTo>
                    <a:lnTo>
                      <a:pt x="132" y="479"/>
                    </a:lnTo>
                    <a:lnTo>
                      <a:pt x="143" y="499"/>
                    </a:lnTo>
                    <a:lnTo>
                      <a:pt x="153" y="517"/>
                    </a:lnTo>
                    <a:lnTo>
                      <a:pt x="165" y="534"/>
                    </a:lnTo>
                    <a:lnTo>
                      <a:pt x="175" y="549"/>
                    </a:lnTo>
                    <a:lnTo>
                      <a:pt x="187" y="563"/>
                    </a:lnTo>
                    <a:lnTo>
                      <a:pt x="199" y="576"/>
                    </a:lnTo>
                    <a:lnTo>
                      <a:pt x="207" y="567"/>
                    </a:lnTo>
                    <a:lnTo>
                      <a:pt x="196" y="555"/>
                    </a:lnTo>
                    <a:lnTo>
                      <a:pt x="185" y="543"/>
                    </a:lnTo>
                    <a:lnTo>
                      <a:pt x="175" y="526"/>
                    </a:lnTo>
                    <a:lnTo>
                      <a:pt x="164" y="510"/>
                    </a:lnTo>
                    <a:lnTo>
                      <a:pt x="154" y="492"/>
                    </a:lnTo>
                    <a:lnTo>
                      <a:pt x="144" y="473"/>
                    </a:lnTo>
                    <a:lnTo>
                      <a:pt x="135" y="453"/>
                    </a:lnTo>
                    <a:lnTo>
                      <a:pt x="126" y="432"/>
                    </a:lnTo>
                    <a:lnTo>
                      <a:pt x="116" y="410"/>
                    </a:lnTo>
                    <a:lnTo>
                      <a:pt x="108" y="387"/>
                    </a:lnTo>
                    <a:lnTo>
                      <a:pt x="99" y="364"/>
                    </a:lnTo>
                    <a:lnTo>
                      <a:pt x="92" y="340"/>
                    </a:lnTo>
                    <a:lnTo>
                      <a:pt x="84" y="316"/>
                    </a:lnTo>
                    <a:lnTo>
                      <a:pt x="77" y="291"/>
                    </a:lnTo>
                    <a:lnTo>
                      <a:pt x="70" y="267"/>
                    </a:lnTo>
                    <a:lnTo>
                      <a:pt x="65" y="243"/>
                    </a:lnTo>
                    <a:lnTo>
                      <a:pt x="58" y="220"/>
                    </a:lnTo>
                    <a:lnTo>
                      <a:pt x="53" y="197"/>
                    </a:lnTo>
                    <a:lnTo>
                      <a:pt x="47" y="174"/>
                    </a:lnTo>
                    <a:lnTo>
                      <a:pt x="43" y="152"/>
                    </a:lnTo>
                    <a:lnTo>
                      <a:pt x="38" y="132"/>
                    </a:lnTo>
                    <a:lnTo>
                      <a:pt x="33" y="112"/>
                    </a:lnTo>
                    <a:lnTo>
                      <a:pt x="30" y="93"/>
                    </a:lnTo>
                    <a:lnTo>
                      <a:pt x="26" y="77"/>
                    </a:lnTo>
                    <a:lnTo>
                      <a:pt x="23" y="61"/>
                    </a:lnTo>
                    <a:lnTo>
                      <a:pt x="21" y="47"/>
                    </a:lnTo>
                    <a:lnTo>
                      <a:pt x="18" y="35"/>
                    </a:lnTo>
                    <a:lnTo>
                      <a:pt x="17" y="24"/>
                    </a:lnTo>
                    <a:lnTo>
                      <a:pt x="16" y="16"/>
                    </a:lnTo>
                    <a:lnTo>
                      <a:pt x="15" y="9"/>
                    </a:lnTo>
                    <a:lnTo>
                      <a:pt x="14" y="6"/>
                    </a:lnTo>
                    <a:lnTo>
                      <a:pt x="14" y="5"/>
                    </a:lnTo>
                    <a:lnTo>
                      <a:pt x="9" y="11"/>
                    </a:lnTo>
                    <a:lnTo>
                      <a:pt x="6" y="0"/>
                    </a:lnTo>
                    <a:lnTo>
                      <a:pt x="0" y="1"/>
                    </a:lnTo>
                    <a:lnTo>
                      <a:pt x="1" y="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247">
                <a:extLst>
                  <a:ext uri="{FF2B5EF4-FFF2-40B4-BE49-F238E27FC236}">
                    <a16:creationId xmlns:a16="http://schemas.microsoft.com/office/drawing/2014/main" id="{3636F3F4-5B5E-44C8-99BC-7AD715A32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67" y="1793"/>
                <a:ext cx="136" cy="75"/>
              </a:xfrm>
              <a:custGeom>
                <a:avLst/>
                <a:gdLst>
                  <a:gd name="T0" fmla="*/ 41 w 204"/>
                  <a:gd name="T1" fmla="*/ 2 h 112"/>
                  <a:gd name="T2" fmla="*/ 38 w 204"/>
                  <a:gd name="T3" fmla="*/ 1 h 112"/>
                  <a:gd name="T4" fmla="*/ 37 w 204"/>
                  <a:gd name="T5" fmla="*/ 3 h 112"/>
                  <a:gd name="T6" fmla="*/ 34 w 204"/>
                  <a:gd name="T7" fmla="*/ 5 h 112"/>
                  <a:gd name="T8" fmla="*/ 31 w 204"/>
                  <a:gd name="T9" fmla="*/ 7 h 112"/>
                  <a:gd name="T10" fmla="*/ 29 w 204"/>
                  <a:gd name="T11" fmla="*/ 8 h 112"/>
                  <a:gd name="T12" fmla="*/ 26 w 204"/>
                  <a:gd name="T13" fmla="*/ 10 h 112"/>
                  <a:gd name="T14" fmla="*/ 23 w 204"/>
                  <a:gd name="T15" fmla="*/ 11 h 112"/>
                  <a:gd name="T16" fmla="*/ 19 w 204"/>
                  <a:gd name="T17" fmla="*/ 13 h 112"/>
                  <a:gd name="T18" fmla="*/ 17 w 204"/>
                  <a:gd name="T19" fmla="*/ 14 h 112"/>
                  <a:gd name="T20" fmla="*/ 13 w 204"/>
                  <a:gd name="T21" fmla="*/ 15 h 112"/>
                  <a:gd name="T22" fmla="*/ 10 w 204"/>
                  <a:gd name="T23" fmla="*/ 17 h 112"/>
                  <a:gd name="T24" fmla="*/ 7 w 204"/>
                  <a:gd name="T25" fmla="*/ 18 h 112"/>
                  <a:gd name="T26" fmla="*/ 5 w 204"/>
                  <a:gd name="T27" fmla="*/ 19 h 112"/>
                  <a:gd name="T28" fmla="*/ 3 w 204"/>
                  <a:gd name="T29" fmla="*/ 19 h 112"/>
                  <a:gd name="T30" fmla="*/ 1 w 204"/>
                  <a:gd name="T31" fmla="*/ 19 h 112"/>
                  <a:gd name="T32" fmla="*/ 1 w 204"/>
                  <a:gd name="T33" fmla="*/ 20 h 112"/>
                  <a:gd name="T34" fmla="*/ 0 w 204"/>
                  <a:gd name="T35" fmla="*/ 21 h 112"/>
                  <a:gd name="T36" fmla="*/ 1 w 204"/>
                  <a:gd name="T37" fmla="*/ 22 h 112"/>
                  <a:gd name="T38" fmla="*/ 1 w 204"/>
                  <a:gd name="T39" fmla="*/ 22 h 112"/>
                  <a:gd name="T40" fmla="*/ 2 w 204"/>
                  <a:gd name="T41" fmla="*/ 22 h 112"/>
                  <a:gd name="T42" fmla="*/ 3 w 204"/>
                  <a:gd name="T43" fmla="*/ 21 h 112"/>
                  <a:gd name="T44" fmla="*/ 6 w 204"/>
                  <a:gd name="T45" fmla="*/ 21 h 112"/>
                  <a:gd name="T46" fmla="*/ 8 w 204"/>
                  <a:gd name="T47" fmla="*/ 20 h 112"/>
                  <a:gd name="T48" fmla="*/ 11 w 204"/>
                  <a:gd name="T49" fmla="*/ 19 h 112"/>
                  <a:gd name="T50" fmla="*/ 14 w 204"/>
                  <a:gd name="T51" fmla="*/ 18 h 112"/>
                  <a:gd name="T52" fmla="*/ 17 w 204"/>
                  <a:gd name="T53" fmla="*/ 17 h 112"/>
                  <a:gd name="T54" fmla="*/ 21 w 204"/>
                  <a:gd name="T55" fmla="*/ 15 h 112"/>
                  <a:gd name="T56" fmla="*/ 24 w 204"/>
                  <a:gd name="T57" fmla="*/ 14 h 112"/>
                  <a:gd name="T58" fmla="*/ 27 w 204"/>
                  <a:gd name="T59" fmla="*/ 12 h 112"/>
                  <a:gd name="T60" fmla="*/ 30 w 204"/>
                  <a:gd name="T61" fmla="*/ 10 h 112"/>
                  <a:gd name="T62" fmla="*/ 33 w 204"/>
                  <a:gd name="T63" fmla="*/ 9 h 112"/>
                  <a:gd name="T64" fmla="*/ 36 w 204"/>
                  <a:gd name="T65" fmla="*/ 7 h 112"/>
                  <a:gd name="T66" fmla="*/ 38 w 204"/>
                  <a:gd name="T67" fmla="*/ 5 h 112"/>
                  <a:gd name="T68" fmla="*/ 40 w 204"/>
                  <a:gd name="T69" fmla="*/ 3 h 112"/>
                  <a:gd name="T70" fmla="*/ 38 w 204"/>
                  <a:gd name="T71" fmla="*/ 3 h 112"/>
                  <a:gd name="T72" fmla="*/ 41 w 204"/>
                  <a:gd name="T73" fmla="*/ 2 h 112"/>
                  <a:gd name="T74" fmla="*/ 39 w 204"/>
                  <a:gd name="T75" fmla="*/ 0 h 112"/>
                  <a:gd name="T76" fmla="*/ 38 w 204"/>
                  <a:gd name="T77" fmla="*/ 1 h 112"/>
                  <a:gd name="T78" fmla="*/ 41 w 204"/>
                  <a:gd name="T79" fmla="*/ 2 h 11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4" h="112">
                    <a:moveTo>
                      <a:pt x="204" y="9"/>
                    </a:moveTo>
                    <a:lnTo>
                      <a:pt x="192" y="8"/>
                    </a:lnTo>
                    <a:lnTo>
                      <a:pt x="185" y="16"/>
                    </a:lnTo>
                    <a:lnTo>
                      <a:pt x="174" y="24"/>
                    </a:lnTo>
                    <a:lnTo>
                      <a:pt x="161" y="33"/>
                    </a:lnTo>
                    <a:lnTo>
                      <a:pt x="146" y="41"/>
                    </a:lnTo>
                    <a:lnTo>
                      <a:pt x="131" y="49"/>
                    </a:lnTo>
                    <a:lnTo>
                      <a:pt x="115" y="57"/>
                    </a:lnTo>
                    <a:lnTo>
                      <a:pt x="98" y="64"/>
                    </a:lnTo>
                    <a:lnTo>
                      <a:pt x="82" y="71"/>
                    </a:lnTo>
                    <a:lnTo>
                      <a:pt x="65" y="78"/>
                    </a:lnTo>
                    <a:lnTo>
                      <a:pt x="50" y="84"/>
                    </a:lnTo>
                    <a:lnTo>
                      <a:pt x="37" y="88"/>
                    </a:lnTo>
                    <a:lnTo>
                      <a:pt x="24" y="93"/>
                    </a:lnTo>
                    <a:lnTo>
                      <a:pt x="15" y="96"/>
                    </a:lnTo>
                    <a:lnTo>
                      <a:pt x="7" y="99"/>
                    </a:lnTo>
                    <a:lnTo>
                      <a:pt x="1" y="100"/>
                    </a:lnTo>
                    <a:lnTo>
                      <a:pt x="0" y="101"/>
                    </a:lnTo>
                    <a:lnTo>
                      <a:pt x="3" y="112"/>
                    </a:lnTo>
                    <a:lnTo>
                      <a:pt x="6" y="112"/>
                    </a:lnTo>
                    <a:lnTo>
                      <a:pt x="10" y="110"/>
                    </a:lnTo>
                    <a:lnTo>
                      <a:pt x="18" y="108"/>
                    </a:lnTo>
                    <a:lnTo>
                      <a:pt x="29" y="104"/>
                    </a:lnTo>
                    <a:lnTo>
                      <a:pt x="41" y="100"/>
                    </a:lnTo>
                    <a:lnTo>
                      <a:pt x="55" y="95"/>
                    </a:lnTo>
                    <a:lnTo>
                      <a:pt x="70" y="89"/>
                    </a:lnTo>
                    <a:lnTo>
                      <a:pt x="86" y="84"/>
                    </a:lnTo>
                    <a:lnTo>
                      <a:pt x="103" y="77"/>
                    </a:lnTo>
                    <a:lnTo>
                      <a:pt x="121" y="69"/>
                    </a:lnTo>
                    <a:lnTo>
                      <a:pt x="137" y="61"/>
                    </a:lnTo>
                    <a:lnTo>
                      <a:pt x="153" y="53"/>
                    </a:lnTo>
                    <a:lnTo>
                      <a:pt x="168" y="43"/>
                    </a:lnTo>
                    <a:lnTo>
                      <a:pt x="181" y="34"/>
                    </a:lnTo>
                    <a:lnTo>
                      <a:pt x="193" y="25"/>
                    </a:lnTo>
                    <a:lnTo>
                      <a:pt x="203" y="16"/>
                    </a:lnTo>
                    <a:lnTo>
                      <a:pt x="192" y="15"/>
                    </a:lnTo>
                    <a:lnTo>
                      <a:pt x="204" y="9"/>
                    </a:lnTo>
                    <a:lnTo>
                      <a:pt x="199" y="0"/>
                    </a:lnTo>
                    <a:lnTo>
                      <a:pt x="192" y="8"/>
                    </a:lnTo>
                    <a:lnTo>
                      <a:pt x="20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248">
                <a:extLst>
                  <a:ext uri="{FF2B5EF4-FFF2-40B4-BE49-F238E27FC236}">
                    <a16:creationId xmlns:a16="http://schemas.microsoft.com/office/drawing/2014/main" id="{1B57B7F6-7DBF-483F-B98E-714B97CF83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95" y="1799"/>
                <a:ext cx="98" cy="213"/>
              </a:xfrm>
              <a:custGeom>
                <a:avLst/>
                <a:gdLst>
                  <a:gd name="T0" fmla="*/ 28 w 145"/>
                  <a:gd name="T1" fmla="*/ 64 h 314"/>
                  <a:gd name="T2" fmla="*/ 30 w 145"/>
                  <a:gd name="T3" fmla="*/ 62 h 314"/>
                  <a:gd name="T4" fmla="*/ 2 w 145"/>
                  <a:gd name="T5" fmla="*/ 0 h 314"/>
                  <a:gd name="T6" fmla="*/ 0 w 145"/>
                  <a:gd name="T7" fmla="*/ 1 h 314"/>
                  <a:gd name="T8" fmla="*/ 28 w 145"/>
                  <a:gd name="T9" fmla="*/ 64 h 314"/>
                  <a:gd name="T10" fmla="*/ 30 w 145"/>
                  <a:gd name="T11" fmla="*/ 62 h 314"/>
                  <a:gd name="T12" fmla="*/ 28 w 145"/>
                  <a:gd name="T13" fmla="*/ 64 h 314"/>
                  <a:gd name="T14" fmla="*/ 30 w 145"/>
                  <a:gd name="T15" fmla="*/ 66 h 314"/>
                  <a:gd name="T16" fmla="*/ 30 w 145"/>
                  <a:gd name="T17" fmla="*/ 62 h 314"/>
                  <a:gd name="T18" fmla="*/ 28 w 145"/>
                  <a:gd name="T19" fmla="*/ 64 h 3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5" h="314">
                    <a:moveTo>
                      <a:pt x="133" y="300"/>
                    </a:moveTo>
                    <a:lnTo>
                      <a:pt x="144" y="295"/>
                    </a:lnTo>
                    <a:lnTo>
                      <a:pt x="12" y="0"/>
                    </a:lnTo>
                    <a:lnTo>
                      <a:pt x="0" y="6"/>
                    </a:lnTo>
                    <a:lnTo>
                      <a:pt x="133" y="300"/>
                    </a:lnTo>
                    <a:lnTo>
                      <a:pt x="144" y="296"/>
                    </a:lnTo>
                    <a:lnTo>
                      <a:pt x="133" y="300"/>
                    </a:lnTo>
                    <a:lnTo>
                      <a:pt x="145" y="314"/>
                    </a:lnTo>
                    <a:lnTo>
                      <a:pt x="144" y="296"/>
                    </a:lnTo>
                    <a:lnTo>
                      <a:pt x="133" y="3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249">
                <a:extLst>
                  <a:ext uri="{FF2B5EF4-FFF2-40B4-BE49-F238E27FC236}">
                    <a16:creationId xmlns:a16="http://schemas.microsoft.com/office/drawing/2014/main" id="{B3851330-7B6C-482D-A3E7-999CA20B2F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826"/>
                <a:ext cx="79" cy="176"/>
              </a:xfrm>
              <a:custGeom>
                <a:avLst/>
                <a:gdLst>
                  <a:gd name="T0" fmla="*/ 0 w 120"/>
                  <a:gd name="T1" fmla="*/ 1 h 259"/>
                  <a:gd name="T2" fmla="*/ 1 w 120"/>
                  <a:gd name="T3" fmla="*/ 1 h 259"/>
                  <a:gd name="T4" fmla="*/ 20 w 120"/>
                  <a:gd name="T5" fmla="*/ 56 h 259"/>
                  <a:gd name="T6" fmla="*/ 22 w 120"/>
                  <a:gd name="T7" fmla="*/ 54 h 259"/>
                  <a:gd name="T8" fmla="*/ 3 w 120"/>
                  <a:gd name="T9" fmla="*/ 0 h 259"/>
                  <a:gd name="T10" fmla="*/ 3 w 120"/>
                  <a:gd name="T11" fmla="*/ 1 h 259"/>
                  <a:gd name="T12" fmla="*/ 0 w 120"/>
                  <a:gd name="T13" fmla="*/ 1 h 259"/>
                  <a:gd name="T14" fmla="*/ 0 w 120"/>
                  <a:gd name="T15" fmla="*/ 1 h 259"/>
                  <a:gd name="T16" fmla="*/ 1 w 120"/>
                  <a:gd name="T17" fmla="*/ 1 h 259"/>
                  <a:gd name="T18" fmla="*/ 0 w 120"/>
                  <a:gd name="T19" fmla="*/ 1 h 25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20" h="259">
                    <a:moveTo>
                      <a:pt x="0" y="1"/>
                    </a:moveTo>
                    <a:lnTo>
                      <a:pt x="2" y="5"/>
                    </a:lnTo>
                    <a:lnTo>
                      <a:pt x="109" y="259"/>
                    </a:lnTo>
                    <a:lnTo>
                      <a:pt x="120" y="255"/>
                    </a:lnTo>
                    <a:lnTo>
                      <a:pt x="13" y="0"/>
                    </a:lnTo>
                    <a:lnTo>
                      <a:pt x="13" y="3"/>
                    </a:lnTo>
                    <a:lnTo>
                      <a:pt x="0" y="1"/>
                    </a:lnTo>
                    <a:lnTo>
                      <a:pt x="0" y="4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250">
                <a:extLst>
                  <a:ext uri="{FF2B5EF4-FFF2-40B4-BE49-F238E27FC236}">
                    <a16:creationId xmlns:a16="http://schemas.microsoft.com/office/drawing/2014/main" id="{3E9F4B1C-C10E-4A58-953D-87AED7806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2" y="1576"/>
                <a:ext cx="50" cy="252"/>
              </a:xfrm>
              <a:custGeom>
                <a:avLst/>
                <a:gdLst>
                  <a:gd name="T0" fmla="*/ 14 w 76"/>
                  <a:gd name="T1" fmla="*/ 1 h 376"/>
                  <a:gd name="T2" fmla="*/ 12 w 76"/>
                  <a:gd name="T3" fmla="*/ 1 h 376"/>
                  <a:gd name="T4" fmla="*/ 11 w 76"/>
                  <a:gd name="T5" fmla="*/ 3 h 376"/>
                  <a:gd name="T6" fmla="*/ 9 w 76"/>
                  <a:gd name="T7" fmla="*/ 6 h 376"/>
                  <a:gd name="T8" fmla="*/ 9 w 76"/>
                  <a:gd name="T9" fmla="*/ 11 h 376"/>
                  <a:gd name="T10" fmla="*/ 7 w 76"/>
                  <a:gd name="T11" fmla="*/ 16 h 376"/>
                  <a:gd name="T12" fmla="*/ 6 w 76"/>
                  <a:gd name="T13" fmla="*/ 23 h 376"/>
                  <a:gd name="T14" fmla="*/ 5 w 76"/>
                  <a:gd name="T15" fmla="*/ 29 h 376"/>
                  <a:gd name="T16" fmla="*/ 4 w 76"/>
                  <a:gd name="T17" fmla="*/ 36 h 376"/>
                  <a:gd name="T18" fmla="*/ 3 w 76"/>
                  <a:gd name="T19" fmla="*/ 44 h 376"/>
                  <a:gd name="T20" fmla="*/ 3 w 76"/>
                  <a:gd name="T21" fmla="*/ 51 h 376"/>
                  <a:gd name="T22" fmla="*/ 2 w 76"/>
                  <a:gd name="T23" fmla="*/ 58 h 376"/>
                  <a:gd name="T24" fmla="*/ 1 w 76"/>
                  <a:gd name="T25" fmla="*/ 64 h 376"/>
                  <a:gd name="T26" fmla="*/ 1 w 76"/>
                  <a:gd name="T27" fmla="*/ 68 h 376"/>
                  <a:gd name="T28" fmla="*/ 1 w 76"/>
                  <a:gd name="T29" fmla="*/ 72 h 376"/>
                  <a:gd name="T30" fmla="*/ 1 w 76"/>
                  <a:gd name="T31" fmla="*/ 74 h 376"/>
                  <a:gd name="T32" fmla="*/ 0 w 76"/>
                  <a:gd name="T33" fmla="*/ 76 h 376"/>
                  <a:gd name="T34" fmla="*/ 3 w 76"/>
                  <a:gd name="T35" fmla="*/ 76 h 376"/>
                  <a:gd name="T36" fmla="*/ 3 w 76"/>
                  <a:gd name="T37" fmla="*/ 74 h 376"/>
                  <a:gd name="T38" fmla="*/ 3 w 76"/>
                  <a:gd name="T39" fmla="*/ 71 h 376"/>
                  <a:gd name="T40" fmla="*/ 4 w 76"/>
                  <a:gd name="T41" fmla="*/ 66 h 376"/>
                  <a:gd name="T42" fmla="*/ 4 w 76"/>
                  <a:gd name="T43" fmla="*/ 60 h 376"/>
                  <a:gd name="T44" fmla="*/ 5 w 76"/>
                  <a:gd name="T45" fmla="*/ 54 h 376"/>
                  <a:gd name="T46" fmla="*/ 6 w 76"/>
                  <a:gd name="T47" fmla="*/ 48 h 376"/>
                  <a:gd name="T48" fmla="*/ 6 w 76"/>
                  <a:gd name="T49" fmla="*/ 40 h 376"/>
                  <a:gd name="T50" fmla="*/ 7 w 76"/>
                  <a:gd name="T51" fmla="*/ 34 h 376"/>
                  <a:gd name="T52" fmla="*/ 8 w 76"/>
                  <a:gd name="T53" fmla="*/ 26 h 376"/>
                  <a:gd name="T54" fmla="*/ 9 w 76"/>
                  <a:gd name="T55" fmla="*/ 19 h 376"/>
                  <a:gd name="T56" fmla="*/ 11 w 76"/>
                  <a:gd name="T57" fmla="*/ 14 h 376"/>
                  <a:gd name="T58" fmla="*/ 11 w 76"/>
                  <a:gd name="T59" fmla="*/ 9 h 376"/>
                  <a:gd name="T60" fmla="*/ 12 w 76"/>
                  <a:gd name="T61" fmla="*/ 5 h 376"/>
                  <a:gd name="T62" fmla="*/ 13 w 76"/>
                  <a:gd name="T63" fmla="*/ 3 h 376"/>
                  <a:gd name="T64" fmla="*/ 13 w 76"/>
                  <a:gd name="T65" fmla="*/ 3 h 376"/>
                  <a:gd name="T66" fmla="*/ 13 w 76"/>
                  <a:gd name="T67" fmla="*/ 3 h 37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76" h="376">
                    <a:moveTo>
                      <a:pt x="76" y="3"/>
                    </a:moveTo>
                    <a:lnTo>
                      <a:pt x="76" y="3"/>
                    </a:lnTo>
                    <a:lnTo>
                      <a:pt x="69" y="0"/>
                    </a:lnTo>
                    <a:lnTo>
                      <a:pt x="63" y="3"/>
                    </a:lnTo>
                    <a:lnTo>
                      <a:pt x="59" y="8"/>
                    </a:lnTo>
                    <a:lnTo>
                      <a:pt x="56" y="14"/>
                    </a:lnTo>
                    <a:lnTo>
                      <a:pt x="52" y="22"/>
                    </a:lnTo>
                    <a:lnTo>
                      <a:pt x="50" y="31"/>
                    </a:lnTo>
                    <a:lnTo>
                      <a:pt x="46" y="41"/>
                    </a:lnTo>
                    <a:lnTo>
                      <a:pt x="44" y="53"/>
                    </a:lnTo>
                    <a:lnTo>
                      <a:pt x="41" y="67"/>
                    </a:lnTo>
                    <a:lnTo>
                      <a:pt x="38" y="81"/>
                    </a:lnTo>
                    <a:lnTo>
                      <a:pt x="36" y="97"/>
                    </a:lnTo>
                    <a:lnTo>
                      <a:pt x="33" y="112"/>
                    </a:lnTo>
                    <a:lnTo>
                      <a:pt x="30" y="129"/>
                    </a:lnTo>
                    <a:lnTo>
                      <a:pt x="28" y="146"/>
                    </a:lnTo>
                    <a:lnTo>
                      <a:pt x="26" y="164"/>
                    </a:lnTo>
                    <a:lnTo>
                      <a:pt x="22" y="181"/>
                    </a:lnTo>
                    <a:lnTo>
                      <a:pt x="20" y="199"/>
                    </a:lnTo>
                    <a:lnTo>
                      <a:pt x="18" y="218"/>
                    </a:lnTo>
                    <a:lnTo>
                      <a:pt x="16" y="235"/>
                    </a:lnTo>
                    <a:lnTo>
                      <a:pt x="14" y="252"/>
                    </a:lnTo>
                    <a:lnTo>
                      <a:pt x="12" y="268"/>
                    </a:lnTo>
                    <a:lnTo>
                      <a:pt x="11" y="285"/>
                    </a:lnTo>
                    <a:lnTo>
                      <a:pt x="8" y="300"/>
                    </a:lnTo>
                    <a:lnTo>
                      <a:pt x="7" y="315"/>
                    </a:lnTo>
                    <a:lnTo>
                      <a:pt x="6" y="326"/>
                    </a:lnTo>
                    <a:lnTo>
                      <a:pt x="4" y="339"/>
                    </a:lnTo>
                    <a:lnTo>
                      <a:pt x="4" y="349"/>
                    </a:lnTo>
                    <a:lnTo>
                      <a:pt x="3" y="357"/>
                    </a:lnTo>
                    <a:lnTo>
                      <a:pt x="2" y="365"/>
                    </a:lnTo>
                    <a:lnTo>
                      <a:pt x="2" y="370"/>
                    </a:lnTo>
                    <a:lnTo>
                      <a:pt x="0" y="374"/>
                    </a:lnTo>
                    <a:lnTo>
                      <a:pt x="13" y="376"/>
                    </a:lnTo>
                    <a:lnTo>
                      <a:pt x="13" y="374"/>
                    </a:lnTo>
                    <a:lnTo>
                      <a:pt x="14" y="371"/>
                    </a:lnTo>
                    <a:lnTo>
                      <a:pt x="14" y="366"/>
                    </a:lnTo>
                    <a:lnTo>
                      <a:pt x="15" y="359"/>
                    </a:lnTo>
                    <a:lnTo>
                      <a:pt x="16" y="350"/>
                    </a:lnTo>
                    <a:lnTo>
                      <a:pt x="18" y="340"/>
                    </a:lnTo>
                    <a:lnTo>
                      <a:pt x="19" y="328"/>
                    </a:lnTo>
                    <a:lnTo>
                      <a:pt x="20" y="315"/>
                    </a:lnTo>
                    <a:lnTo>
                      <a:pt x="21" y="301"/>
                    </a:lnTo>
                    <a:lnTo>
                      <a:pt x="23" y="286"/>
                    </a:lnTo>
                    <a:lnTo>
                      <a:pt x="25" y="270"/>
                    </a:lnTo>
                    <a:lnTo>
                      <a:pt x="27" y="253"/>
                    </a:lnTo>
                    <a:lnTo>
                      <a:pt x="29" y="236"/>
                    </a:lnTo>
                    <a:lnTo>
                      <a:pt x="31" y="219"/>
                    </a:lnTo>
                    <a:lnTo>
                      <a:pt x="34" y="202"/>
                    </a:lnTo>
                    <a:lnTo>
                      <a:pt x="36" y="183"/>
                    </a:lnTo>
                    <a:lnTo>
                      <a:pt x="38" y="166"/>
                    </a:lnTo>
                    <a:lnTo>
                      <a:pt x="41" y="149"/>
                    </a:lnTo>
                    <a:lnTo>
                      <a:pt x="43" y="130"/>
                    </a:lnTo>
                    <a:lnTo>
                      <a:pt x="45" y="114"/>
                    </a:lnTo>
                    <a:lnTo>
                      <a:pt x="49" y="98"/>
                    </a:lnTo>
                    <a:lnTo>
                      <a:pt x="51" y="84"/>
                    </a:lnTo>
                    <a:lnTo>
                      <a:pt x="55" y="69"/>
                    </a:lnTo>
                    <a:lnTo>
                      <a:pt x="57" y="56"/>
                    </a:lnTo>
                    <a:lnTo>
                      <a:pt x="59" y="45"/>
                    </a:lnTo>
                    <a:lnTo>
                      <a:pt x="61" y="35"/>
                    </a:lnTo>
                    <a:lnTo>
                      <a:pt x="65" y="27"/>
                    </a:lnTo>
                    <a:lnTo>
                      <a:pt x="67" y="20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8" y="13"/>
                    </a:lnTo>
                    <a:lnTo>
                      <a:pt x="7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251">
                <a:extLst>
                  <a:ext uri="{FF2B5EF4-FFF2-40B4-BE49-F238E27FC236}">
                    <a16:creationId xmlns:a16="http://schemas.microsoft.com/office/drawing/2014/main" id="{4814B6B6-D45B-4DCE-B993-D4E32494DC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1604"/>
                <a:ext cx="360" cy="679"/>
              </a:xfrm>
              <a:custGeom>
                <a:avLst/>
                <a:gdLst>
                  <a:gd name="T0" fmla="*/ 77 w 540"/>
                  <a:gd name="T1" fmla="*/ 3 h 1008"/>
                  <a:gd name="T2" fmla="*/ 74 w 540"/>
                  <a:gd name="T3" fmla="*/ 12 h 1008"/>
                  <a:gd name="T4" fmla="*/ 71 w 540"/>
                  <a:gd name="T5" fmla="*/ 24 h 1008"/>
                  <a:gd name="T6" fmla="*/ 69 w 540"/>
                  <a:gd name="T7" fmla="*/ 36 h 1008"/>
                  <a:gd name="T8" fmla="*/ 67 w 540"/>
                  <a:gd name="T9" fmla="*/ 50 h 1008"/>
                  <a:gd name="T10" fmla="*/ 65 w 540"/>
                  <a:gd name="T11" fmla="*/ 65 h 1008"/>
                  <a:gd name="T12" fmla="*/ 65 w 540"/>
                  <a:gd name="T13" fmla="*/ 78 h 1008"/>
                  <a:gd name="T14" fmla="*/ 63 w 540"/>
                  <a:gd name="T15" fmla="*/ 90 h 1008"/>
                  <a:gd name="T16" fmla="*/ 62 w 540"/>
                  <a:gd name="T17" fmla="*/ 100 h 1008"/>
                  <a:gd name="T18" fmla="*/ 62 w 540"/>
                  <a:gd name="T19" fmla="*/ 106 h 1008"/>
                  <a:gd name="T20" fmla="*/ 61 w 540"/>
                  <a:gd name="T21" fmla="*/ 108 h 1008"/>
                  <a:gd name="T22" fmla="*/ 61 w 540"/>
                  <a:gd name="T23" fmla="*/ 106 h 1008"/>
                  <a:gd name="T24" fmla="*/ 59 w 540"/>
                  <a:gd name="T25" fmla="*/ 103 h 1008"/>
                  <a:gd name="T26" fmla="*/ 55 w 540"/>
                  <a:gd name="T27" fmla="*/ 98 h 1008"/>
                  <a:gd name="T28" fmla="*/ 49 w 540"/>
                  <a:gd name="T29" fmla="*/ 91 h 1008"/>
                  <a:gd name="T30" fmla="*/ 42 w 540"/>
                  <a:gd name="T31" fmla="*/ 83 h 1008"/>
                  <a:gd name="T32" fmla="*/ 33 w 540"/>
                  <a:gd name="T33" fmla="*/ 82 h 1008"/>
                  <a:gd name="T34" fmla="*/ 22 w 540"/>
                  <a:gd name="T35" fmla="*/ 88 h 1008"/>
                  <a:gd name="T36" fmla="*/ 13 w 540"/>
                  <a:gd name="T37" fmla="*/ 98 h 1008"/>
                  <a:gd name="T38" fmla="*/ 5 w 540"/>
                  <a:gd name="T39" fmla="*/ 107 h 1008"/>
                  <a:gd name="T40" fmla="*/ 1 w 540"/>
                  <a:gd name="T41" fmla="*/ 113 h 1008"/>
                  <a:gd name="T42" fmla="*/ 0 w 540"/>
                  <a:gd name="T43" fmla="*/ 115 h 1008"/>
                  <a:gd name="T44" fmla="*/ 2 w 540"/>
                  <a:gd name="T45" fmla="*/ 119 h 1008"/>
                  <a:gd name="T46" fmla="*/ 5 w 540"/>
                  <a:gd name="T47" fmla="*/ 125 h 1008"/>
                  <a:gd name="T48" fmla="*/ 11 w 540"/>
                  <a:gd name="T49" fmla="*/ 134 h 1008"/>
                  <a:gd name="T50" fmla="*/ 17 w 540"/>
                  <a:gd name="T51" fmla="*/ 145 h 1008"/>
                  <a:gd name="T52" fmla="*/ 23 w 540"/>
                  <a:gd name="T53" fmla="*/ 157 h 1008"/>
                  <a:gd name="T54" fmla="*/ 31 w 540"/>
                  <a:gd name="T55" fmla="*/ 169 h 1008"/>
                  <a:gd name="T56" fmla="*/ 38 w 540"/>
                  <a:gd name="T57" fmla="*/ 180 h 1008"/>
                  <a:gd name="T58" fmla="*/ 45 w 540"/>
                  <a:gd name="T59" fmla="*/ 191 h 1008"/>
                  <a:gd name="T60" fmla="*/ 51 w 540"/>
                  <a:gd name="T61" fmla="*/ 199 h 1008"/>
                  <a:gd name="T62" fmla="*/ 56 w 540"/>
                  <a:gd name="T63" fmla="*/ 203 h 1008"/>
                  <a:gd name="T64" fmla="*/ 62 w 540"/>
                  <a:gd name="T65" fmla="*/ 207 h 1008"/>
                  <a:gd name="T66" fmla="*/ 70 w 540"/>
                  <a:gd name="T67" fmla="*/ 207 h 1008"/>
                  <a:gd name="T68" fmla="*/ 77 w 540"/>
                  <a:gd name="T69" fmla="*/ 205 h 1008"/>
                  <a:gd name="T70" fmla="*/ 85 w 540"/>
                  <a:gd name="T71" fmla="*/ 200 h 1008"/>
                  <a:gd name="T72" fmla="*/ 91 w 540"/>
                  <a:gd name="T73" fmla="*/ 195 h 1008"/>
                  <a:gd name="T74" fmla="*/ 95 w 540"/>
                  <a:gd name="T75" fmla="*/ 190 h 1008"/>
                  <a:gd name="T76" fmla="*/ 100 w 540"/>
                  <a:gd name="T77" fmla="*/ 184 h 1008"/>
                  <a:gd name="T78" fmla="*/ 103 w 540"/>
                  <a:gd name="T79" fmla="*/ 177 h 1008"/>
                  <a:gd name="T80" fmla="*/ 105 w 540"/>
                  <a:gd name="T81" fmla="*/ 170 h 1008"/>
                  <a:gd name="T82" fmla="*/ 106 w 540"/>
                  <a:gd name="T83" fmla="*/ 166 h 1008"/>
                  <a:gd name="T84" fmla="*/ 107 w 540"/>
                  <a:gd name="T85" fmla="*/ 164 h 1008"/>
                  <a:gd name="T86" fmla="*/ 106 w 540"/>
                  <a:gd name="T87" fmla="*/ 160 h 1008"/>
                  <a:gd name="T88" fmla="*/ 105 w 540"/>
                  <a:gd name="T89" fmla="*/ 150 h 1008"/>
                  <a:gd name="T90" fmla="*/ 103 w 540"/>
                  <a:gd name="T91" fmla="*/ 134 h 1008"/>
                  <a:gd name="T92" fmla="*/ 101 w 540"/>
                  <a:gd name="T93" fmla="*/ 115 h 1008"/>
                  <a:gd name="T94" fmla="*/ 99 w 540"/>
                  <a:gd name="T95" fmla="*/ 94 h 1008"/>
                  <a:gd name="T96" fmla="*/ 97 w 540"/>
                  <a:gd name="T97" fmla="*/ 71 h 1008"/>
                  <a:gd name="T98" fmla="*/ 93 w 540"/>
                  <a:gd name="T99" fmla="*/ 50 h 1008"/>
                  <a:gd name="T100" fmla="*/ 90 w 540"/>
                  <a:gd name="T101" fmla="*/ 31 h 1008"/>
                  <a:gd name="T102" fmla="*/ 87 w 540"/>
                  <a:gd name="T103" fmla="*/ 16 h 1008"/>
                  <a:gd name="T104" fmla="*/ 83 w 540"/>
                  <a:gd name="T105" fmla="*/ 6 h 1008"/>
                  <a:gd name="T106" fmla="*/ 78 w 540"/>
                  <a:gd name="T107" fmla="*/ 0 h 1008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0" t="0" r="r" b="b"/>
                <a:pathLst>
                  <a:path w="540" h="1008">
                    <a:moveTo>
                      <a:pt x="396" y="0"/>
                    </a:moveTo>
                    <a:lnTo>
                      <a:pt x="391" y="8"/>
                    </a:lnTo>
                    <a:lnTo>
                      <a:pt x="387" y="18"/>
                    </a:lnTo>
                    <a:lnTo>
                      <a:pt x="382" y="30"/>
                    </a:lnTo>
                    <a:lnTo>
                      <a:pt x="378" y="43"/>
                    </a:lnTo>
                    <a:lnTo>
                      <a:pt x="373" y="60"/>
                    </a:lnTo>
                    <a:lnTo>
                      <a:pt x="369" y="76"/>
                    </a:lnTo>
                    <a:lnTo>
                      <a:pt x="365" y="94"/>
                    </a:lnTo>
                    <a:lnTo>
                      <a:pt x="361" y="114"/>
                    </a:lnTo>
                    <a:lnTo>
                      <a:pt x="357" y="134"/>
                    </a:lnTo>
                    <a:lnTo>
                      <a:pt x="353" y="155"/>
                    </a:lnTo>
                    <a:lnTo>
                      <a:pt x="350" y="177"/>
                    </a:lnTo>
                    <a:lnTo>
                      <a:pt x="346" y="199"/>
                    </a:lnTo>
                    <a:lnTo>
                      <a:pt x="343" y="222"/>
                    </a:lnTo>
                    <a:lnTo>
                      <a:pt x="341" y="244"/>
                    </a:lnTo>
                    <a:lnTo>
                      <a:pt x="337" y="267"/>
                    </a:lnTo>
                    <a:lnTo>
                      <a:pt x="334" y="290"/>
                    </a:lnTo>
                    <a:lnTo>
                      <a:pt x="331" y="313"/>
                    </a:lnTo>
                    <a:lnTo>
                      <a:pt x="329" y="335"/>
                    </a:lnTo>
                    <a:lnTo>
                      <a:pt x="327" y="357"/>
                    </a:lnTo>
                    <a:lnTo>
                      <a:pt x="325" y="378"/>
                    </a:lnTo>
                    <a:lnTo>
                      <a:pt x="322" y="398"/>
                    </a:lnTo>
                    <a:lnTo>
                      <a:pt x="320" y="418"/>
                    </a:lnTo>
                    <a:lnTo>
                      <a:pt x="319" y="436"/>
                    </a:lnTo>
                    <a:lnTo>
                      <a:pt x="318" y="452"/>
                    </a:lnTo>
                    <a:lnTo>
                      <a:pt x="315" y="469"/>
                    </a:lnTo>
                    <a:lnTo>
                      <a:pt x="314" y="482"/>
                    </a:lnTo>
                    <a:lnTo>
                      <a:pt x="313" y="495"/>
                    </a:lnTo>
                    <a:lnTo>
                      <a:pt x="313" y="504"/>
                    </a:lnTo>
                    <a:lnTo>
                      <a:pt x="312" y="513"/>
                    </a:lnTo>
                    <a:lnTo>
                      <a:pt x="312" y="519"/>
                    </a:lnTo>
                    <a:lnTo>
                      <a:pt x="311" y="523"/>
                    </a:lnTo>
                    <a:lnTo>
                      <a:pt x="311" y="524"/>
                    </a:lnTo>
                    <a:lnTo>
                      <a:pt x="311" y="523"/>
                    </a:lnTo>
                    <a:lnTo>
                      <a:pt x="310" y="522"/>
                    </a:lnTo>
                    <a:lnTo>
                      <a:pt x="308" y="518"/>
                    </a:lnTo>
                    <a:lnTo>
                      <a:pt x="305" y="513"/>
                    </a:lnTo>
                    <a:lnTo>
                      <a:pt x="301" y="508"/>
                    </a:lnTo>
                    <a:lnTo>
                      <a:pt x="297" y="501"/>
                    </a:lnTo>
                    <a:lnTo>
                      <a:pt x="292" y="493"/>
                    </a:lnTo>
                    <a:lnTo>
                      <a:pt x="285" y="483"/>
                    </a:lnTo>
                    <a:lnTo>
                      <a:pt x="278" y="474"/>
                    </a:lnTo>
                    <a:lnTo>
                      <a:pt x="270" y="464"/>
                    </a:lnTo>
                    <a:lnTo>
                      <a:pt x="261" y="452"/>
                    </a:lnTo>
                    <a:lnTo>
                      <a:pt x="251" y="441"/>
                    </a:lnTo>
                    <a:lnTo>
                      <a:pt x="239" y="428"/>
                    </a:lnTo>
                    <a:lnTo>
                      <a:pt x="227" y="414"/>
                    </a:lnTo>
                    <a:lnTo>
                      <a:pt x="214" y="401"/>
                    </a:lnTo>
                    <a:lnTo>
                      <a:pt x="199" y="387"/>
                    </a:lnTo>
                    <a:lnTo>
                      <a:pt x="182" y="389"/>
                    </a:lnTo>
                    <a:lnTo>
                      <a:pt x="164" y="396"/>
                    </a:lnTo>
                    <a:lnTo>
                      <a:pt x="147" y="404"/>
                    </a:lnTo>
                    <a:lnTo>
                      <a:pt x="130" y="416"/>
                    </a:lnTo>
                    <a:lnTo>
                      <a:pt x="113" y="428"/>
                    </a:lnTo>
                    <a:lnTo>
                      <a:pt x="96" y="443"/>
                    </a:lnTo>
                    <a:lnTo>
                      <a:pt x="80" y="458"/>
                    </a:lnTo>
                    <a:lnTo>
                      <a:pt x="65" y="474"/>
                    </a:lnTo>
                    <a:lnTo>
                      <a:pt x="51" y="489"/>
                    </a:lnTo>
                    <a:lnTo>
                      <a:pt x="39" y="504"/>
                    </a:lnTo>
                    <a:lnTo>
                      <a:pt x="27" y="519"/>
                    </a:lnTo>
                    <a:lnTo>
                      <a:pt x="18" y="531"/>
                    </a:lnTo>
                    <a:lnTo>
                      <a:pt x="10" y="542"/>
                    </a:lnTo>
                    <a:lnTo>
                      <a:pt x="4" y="550"/>
                    </a:lnTo>
                    <a:lnTo>
                      <a:pt x="1" y="555"/>
                    </a:lnTo>
                    <a:lnTo>
                      <a:pt x="0" y="557"/>
                    </a:lnTo>
                    <a:lnTo>
                      <a:pt x="0" y="558"/>
                    </a:lnTo>
                    <a:lnTo>
                      <a:pt x="2" y="562"/>
                    </a:lnTo>
                    <a:lnTo>
                      <a:pt x="5" y="566"/>
                    </a:lnTo>
                    <a:lnTo>
                      <a:pt x="9" y="575"/>
                    </a:lnTo>
                    <a:lnTo>
                      <a:pt x="15" y="584"/>
                    </a:lnTo>
                    <a:lnTo>
                      <a:pt x="20" y="594"/>
                    </a:lnTo>
                    <a:lnTo>
                      <a:pt x="27" y="607"/>
                    </a:lnTo>
                    <a:lnTo>
                      <a:pt x="35" y="619"/>
                    </a:lnTo>
                    <a:lnTo>
                      <a:pt x="43" y="636"/>
                    </a:lnTo>
                    <a:lnTo>
                      <a:pt x="54" y="651"/>
                    </a:lnTo>
                    <a:lnTo>
                      <a:pt x="63" y="668"/>
                    </a:lnTo>
                    <a:lnTo>
                      <a:pt x="73" y="685"/>
                    </a:lnTo>
                    <a:lnTo>
                      <a:pt x="85" y="704"/>
                    </a:lnTo>
                    <a:lnTo>
                      <a:pt x="96" y="723"/>
                    </a:lnTo>
                    <a:lnTo>
                      <a:pt x="108" y="742"/>
                    </a:lnTo>
                    <a:lnTo>
                      <a:pt x="119" y="761"/>
                    </a:lnTo>
                    <a:lnTo>
                      <a:pt x="131" y="781"/>
                    </a:lnTo>
                    <a:lnTo>
                      <a:pt x="144" y="800"/>
                    </a:lnTo>
                    <a:lnTo>
                      <a:pt x="156" y="820"/>
                    </a:lnTo>
                    <a:lnTo>
                      <a:pt x="168" y="838"/>
                    </a:lnTo>
                    <a:lnTo>
                      <a:pt x="180" y="857"/>
                    </a:lnTo>
                    <a:lnTo>
                      <a:pt x="193" y="875"/>
                    </a:lnTo>
                    <a:lnTo>
                      <a:pt x="205" y="894"/>
                    </a:lnTo>
                    <a:lnTo>
                      <a:pt x="216" y="910"/>
                    </a:lnTo>
                    <a:lnTo>
                      <a:pt x="228" y="926"/>
                    </a:lnTo>
                    <a:lnTo>
                      <a:pt x="238" y="940"/>
                    </a:lnTo>
                    <a:lnTo>
                      <a:pt x="248" y="954"/>
                    </a:lnTo>
                    <a:lnTo>
                      <a:pt x="258" y="965"/>
                    </a:lnTo>
                    <a:lnTo>
                      <a:pt x="267" y="974"/>
                    </a:lnTo>
                    <a:lnTo>
                      <a:pt x="276" y="983"/>
                    </a:lnTo>
                    <a:lnTo>
                      <a:pt x="283" y="990"/>
                    </a:lnTo>
                    <a:lnTo>
                      <a:pt x="290" y="995"/>
                    </a:lnTo>
                    <a:lnTo>
                      <a:pt x="303" y="1002"/>
                    </a:lnTo>
                    <a:lnTo>
                      <a:pt x="315" y="1005"/>
                    </a:lnTo>
                    <a:lnTo>
                      <a:pt x="329" y="1008"/>
                    </a:lnTo>
                    <a:lnTo>
                      <a:pt x="342" y="1008"/>
                    </a:lnTo>
                    <a:lnTo>
                      <a:pt x="354" y="1005"/>
                    </a:lnTo>
                    <a:lnTo>
                      <a:pt x="367" y="1003"/>
                    </a:lnTo>
                    <a:lnTo>
                      <a:pt x="380" y="998"/>
                    </a:lnTo>
                    <a:lnTo>
                      <a:pt x="392" y="993"/>
                    </a:lnTo>
                    <a:lnTo>
                      <a:pt x="405" y="986"/>
                    </a:lnTo>
                    <a:lnTo>
                      <a:pt x="417" y="979"/>
                    </a:lnTo>
                    <a:lnTo>
                      <a:pt x="428" y="972"/>
                    </a:lnTo>
                    <a:lnTo>
                      <a:pt x="439" y="964"/>
                    </a:lnTo>
                    <a:lnTo>
                      <a:pt x="449" y="956"/>
                    </a:lnTo>
                    <a:lnTo>
                      <a:pt x="459" y="947"/>
                    </a:lnTo>
                    <a:lnTo>
                      <a:pt x="469" y="939"/>
                    </a:lnTo>
                    <a:lnTo>
                      <a:pt x="477" y="930"/>
                    </a:lnTo>
                    <a:lnTo>
                      <a:pt x="485" y="924"/>
                    </a:lnTo>
                    <a:lnTo>
                      <a:pt x="493" y="914"/>
                    </a:lnTo>
                    <a:lnTo>
                      <a:pt x="500" y="904"/>
                    </a:lnTo>
                    <a:lnTo>
                      <a:pt x="505" y="894"/>
                    </a:lnTo>
                    <a:lnTo>
                      <a:pt x="511" y="882"/>
                    </a:lnTo>
                    <a:lnTo>
                      <a:pt x="516" y="871"/>
                    </a:lnTo>
                    <a:lnTo>
                      <a:pt x="520" y="859"/>
                    </a:lnTo>
                    <a:lnTo>
                      <a:pt x="525" y="849"/>
                    </a:lnTo>
                    <a:lnTo>
                      <a:pt x="528" y="838"/>
                    </a:lnTo>
                    <a:lnTo>
                      <a:pt x="532" y="829"/>
                    </a:lnTo>
                    <a:lnTo>
                      <a:pt x="534" y="820"/>
                    </a:lnTo>
                    <a:lnTo>
                      <a:pt x="537" y="812"/>
                    </a:lnTo>
                    <a:lnTo>
                      <a:pt x="538" y="806"/>
                    </a:lnTo>
                    <a:lnTo>
                      <a:pt x="539" y="800"/>
                    </a:lnTo>
                    <a:lnTo>
                      <a:pt x="540" y="797"/>
                    </a:lnTo>
                    <a:lnTo>
                      <a:pt x="540" y="795"/>
                    </a:lnTo>
                    <a:lnTo>
                      <a:pt x="539" y="788"/>
                    </a:lnTo>
                    <a:lnTo>
                      <a:pt x="538" y="778"/>
                    </a:lnTo>
                    <a:lnTo>
                      <a:pt x="537" y="765"/>
                    </a:lnTo>
                    <a:lnTo>
                      <a:pt x="534" y="747"/>
                    </a:lnTo>
                    <a:lnTo>
                      <a:pt x="533" y="727"/>
                    </a:lnTo>
                    <a:lnTo>
                      <a:pt x="531" y="704"/>
                    </a:lnTo>
                    <a:lnTo>
                      <a:pt x="527" y="678"/>
                    </a:lnTo>
                    <a:lnTo>
                      <a:pt x="525" y="651"/>
                    </a:lnTo>
                    <a:lnTo>
                      <a:pt x="522" y="622"/>
                    </a:lnTo>
                    <a:lnTo>
                      <a:pt x="518" y="589"/>
                    </a:lnTo>
                    <a:lnTo>
                      <a:pt x="513" y="557"/>
                    </a:lnTo>
                    <a:lnTo>
                      <a:pt x="510" y="524"/>
                    </a:lnTo>
                    <a:lnTo>
                      <a:pt x="507" y="489"/>
                    </a:lnTo>
                    <a:lnTo>
                      <a:pt x="502" y="454"/>
                    </a:lnTo>
                    <a:lnTo>
                      <a:pt x="497" y="418"/>
                    </a:lnTo>
                    <a:lnTo>
                      <a:pt x="493" y="382"/>
                    </a:lnTo>
                    <a:lnTo>
                      <a:pt x="487" y="345"/>
                    </a:lnTo>
                    <a:lnTo>
                      <a:pt x="482" y="311"/>
                    </a:lnTo>
                    <a:lnTo>
                      <a:pt x="477" y="276"/>
                    </a:lnTo>
                    <a:lnTo>
                      <a:pt x="472" y="243"/>
                    </a:lnTo>
                    <a:lnTo>
                      <a:pt x="466" y="210"/>
                    </a:lnTo>
                    <a:lnTo>
                      <a:pt x="460" y="179"/>
                    </a:lnTo>
                    <a:lnTo>
                      <a:pt x="456" y="151"/>
                    </a:lnTo>
                    <a:lnTo>
                      <a:pt x="450" y="124"/>
                    </a:lnTo>
                    <a:lnTo>
                      <a:pt x="444" y="100"/>
                    </a:lnTo>
                    <a:lnTo>
                      <a:pt x="439" y="78"/>
                    </a:lnTo>
                    <a:lnTo>
                      <a:pt x="433" y="58"/>
                    </a:lnTo>
                    <a:lnTo>
                      <a:pt x="428" y="42"/>
                    </a:lnTo>
                    <a:lnTo>
                      <a:pt x="422" y="30"/>
                    </a:lnTo>
                    <a:lnTo>
                      <a:pt x="417" y="22"/>
                    </a:lnTo>
                    <a:lnTo>
                      <a:pt x="412" y="16"/>
                    </a:lnTo>
                    <a:lnTo>
                      <a:pt x="396" y="0"/>
                    </a:lnTo>
                    <a:close/>
                  </a:path>
                </a:pathLst>
              </a:custGeom>
              <a:solidFill>
                <a:srgbClr val="024C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252">
                <a:extLst>
                  <a:ext uri="{FF2B5EF4-FFF2-40B4-BE49-F238E27FC236}">
                    <a16:creationId xmlns:a16="http://schemas.microsoft.com/office/drawing/2014/main" id="{5C75E6D5-83A0-4A56-9353-E090658352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74" y="1601"/>
                <a:ext cx="63" cy="371"/>
              </a:xfrm>
              <a:custGeom>
                <a:avLst/>
                <a:gdLst>
                  <a:gd name="T0" fmla="*/ 2 w 97"/>
                  <a:gd name="T1" fmla="*/ 109 h 551"/>
                  <a:gd name="T2" fmla="*/ 2 w 97"/>
                  <a:gd name="T3" fmla="*/ 108 h 551"/>
                  <a:gd name="T4" fmla="*/ 3 w 97"/>
                  <a:gd name="T5" fmla="*/ 105 h 551"/>
                  <a:gd name="T6" fmla="*/ 3 w 97"/>
                  <a:gd name="T7" fmla="*/ 100 h 551"/>
                  <a:gd name="T8" fmla="*/ 3 w 97"/>
                  <a:gd name="T9" fmla="*/ 94 h 551"/>
                  <a:gd name="T10" fmla="*/ 4 w 97"/>
                  <a:gd name="T11" fmla="*/ 87 h 551"/>
                  <a:gd name="T12" fmla="*/ 5 w 97"/>
                  <a:gd name="T13" fmla="*/ 79 h 551"/>
                  <a:gd name="T14" fmla="*/ 5 w 97"/>
                  <a:gd name="T15" fmla="*/ 70 h 551"/>
                  <a:gd name="T16" fmla="*/ 6 w 97"/>
                  <a:gd name="T17" fmla="*/ 61 h 551"/>
                  <a:gd name="T18" fmla="*/ 8 w 97"/>
                  <a:gd name="T19" fmla="*/ 51 h 551"/>
                  <a:gd name="T20" fmla="*/ 8 w 97"/>
                  <a:gd name="T21" fmla="*/ 42 h 551"/>
                  <a:gd name="T22" fmla="*/ 10 w 97"/>
                  <a:gd name="T23" fmla="*/ 33 h 551"/>
                  <a:gd name="T24" fmla="*/ 11 w 97"/>
                  <a:gd name="T25" fmla="*/ 25 h 551"/>
                  <a:gd name="T26" fmla="*/ 12 w 97"/>
                  <a:gd name="T27" fmla="*/ 18 h 551"/>
                  <a:gd name="T28" fmla="*/ 14 w 97"/>
                  <a:gd name="T29" fmla="*/ 10 h 551"/>
                  <a:gd name="T30" fmla="*/ 16 w 97"/>
                  <a:gd name="T31" fmla="*/ 5 h 551"/>
                  <a:gd name="T32" fmla="*/ 18 w 97"/>
                  <a:gd name="T33" fmla="*/ 1 h 551"/>
                  <a:gd name="T34" fmla="*/ 14 w 97"/>
                  <a:gd name="T35" fmla="*/ 2 h 551"/>
                  <a:gd name="T36" fmla="*/ 12 w 97"/>
                  <a:gd name="T37" fmla="*/ 7 h 551"/>
                  <a:gd name="T38" fmla="*/ 11 w 97"/>
                  <a:gd name="T39" fmla="*/ 13 h 551"/>
                  <a:gd name="T40" fmla="*/ 10 w 97"/>
                  <a:gd name="T41" fmla="*/ 20 h 551"/>
                  <a:gd name="T42" fmla="*/ 8 w 97"/>
                  <a:gd name="T43" fmla="*/ 28 h 551"/>
                  <a:gd name="T44" fmla="*/ 6 w 97"/>
                  <a:gd name="T45" fmla="*/ 37 h 551"/>
                  <a:gd name="T46" fmla="*/ 6 w 97"/>
                  <a:gd name="T47" fmla="*/ 46 h 551"/>
                  <a:gd name="T48" fmla="*/ 5 w 97"/>
                  <a:gd name="T49" fmla="*/ 56 h 551"/>
                  <a:gd name="T50" fmla="*/ 4 w 97"/>
                  <a:gd name="T51" fmla="*/ 65 h 551"/>
                  <a:gd name="T52" fmla="*/ 3 w 97"/>
                  <a:gd name="T53" fmla="*/ 74 h 551"/>
                  <a:gd name="T54" fmla="*/ 2 w 97"/>
                  <a:gd name="T55" fmla="*/ 83 h 551"/>
                  <a:gd name="T56" fmla="*/ 1 w 97"/>
                  <a:gd name="T57" fmla="*/ 90 h 551"/>
                  <a:gd name="T58" fmla="*/ 1 w 97"/>
                  <a:gd name="T59" fmla="*/ 97 h 551"/>
                  <a:gd name="T60" fmla="*/ 1 w 97"/>
                  <a:gd name="T61" fmla="*/ 102 h 551"/>
                  <a:gd name="T62" fmla="*/ 1 w 97"/>
                  <a:gd name="T63" fmla="*/ 106 h 551"/>
                  <a:gd name="T64" fmla="*/ 0 w 97"/>
                  <a:gd name="T65" fmla="*/ 109 h 551"/>
                  <a:gd name="T66" fmla="*/ 2 w 97"/>
                  <a:gd name="T67" fmla="*/ 108 h 551"/>
                  <a:gd name="T68" fmla="*/ 2 w 97"/>
                  <a:gd name="T69" fmla="*/ 113 h 551"/>
                  <a:gd name="T70" fmla="*/ 1 w 97"/>
                  <a:gd name="T71" fmla="*/ 109 h 55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97" h="551">
                    <a:moveTo>
                      <a:pt x="1" y="532"/>
                    </a:moveTo>
                    <a:lnTo>
                      <a:pt x="13" y="530"/>
                    </a:lnTo>
                    <a:lnTo>
                      <a:pt x="13" y="528"/>
                    </a:lnTo>
                    <a:lnTo>
                      <a:pt x="13" y="524"/>
                    </a:lnTo>
                    <a:lnTo>
                      <a:pt x="14" y="518"/>
                    </a:lnTo>
                    <a:lnTo>
                      <a:pt x="14" y="510"/>
                    </a:lnTo>
                    <a:lnTo>
                      <a:pt x="15" y="500"/>
                    </a:lnTo>
                    <a:lnTo>
                      <a:pt x="16" y="487"/>
                    </a:lnTo>
                    <a:lnTo>
                      <a:pt x="17" y="474"/>
                    </a:lnTo>
                    <a:lnTo>
                      <a:pt x="18" y="459"/>
                    </a:lnTo>
                    <a:lnTo>
                      <a:pt x="21" y="441"/>
                    </a:lnTo>
                    <a:lnTo>
                      <a:pt x="22" y="423"/>
                    </a:lnTo>
                    <a:lnTo>
                      <a:pt x="24" y="403"/>
                    </a:lnTo>
                    <a:lnTo>
                      <a:pt x="26" y="384"/>
                    </a:lnTo>
                    <a:lnTo>
                      <a:pt x="29" y="363"/>
                    </a:lnTo>
                    <a:lnTo>
                      <a:pt x="31" y="341"/>
                    </a:lnTo>
                    <a:lnTo>
                      <a:pt x="33" y="319"/>
                    </a:lnTo>
                    <a:lnTo>
                      <a:pt x="36" y="296"/>
                    </a:lnTo>
                    <a:lnTo>
                      <a:pt x="39" y="273"/>
                    </a:lnTo>
                    <a:lnTo>
                      <a:pt x="41" y="250"/>
                    </a:lnTo>
                    <a:lnTo>
                      <a:pt x="45" y="228"/>
                    </a:lnTo>
                    <a:lnTo>
                      <a:pt x="48" y="205"/>
                    </a:lnTo>
                    <a:lnTo>
                      <a:pt x="52" y="183"/>
                    </a:lnTo>
                    <a:lnTo>
                      <a:pt x="55" y="161"/>
                    </a:lnTo>
                    <a:lnTo>
                      <a:pt x="59" y="141"/>
                    </a:lnTo>
                    <a:lnTo>
                      <a:pt x="62" y="120"/>
                    </a:lnTo>
                    <a:lnTo>
                      <a:pt x="67" y="101"/>
                    </a:lnTo>
                    <a:lnTo>
                      <a:pt x="70" y="83"/>
                    </a:lnTo>
                    <a:lnTo>
                      <a:pt x="75" y="66"/>
                    </a:lnTo>
                    <a:lnTo>
                      <a:pt x="78" y="51"/>
                    </a:lnTo>
                    <a:lnTo>
                      <a:pt x="83" y="37"/>
                    </a:lnTo>
                    <a:lnTo>
                      <a:pt x="87" y="25"/>
                    </a:lnTo>
                    <a:lnTo>
                      <a:pt x="92" y="15"/>
                    </a:lnTo>
                    <a:lnTo>
                      <a:pt x="97" y="8"/>
                    </a:lnTo>
                    <a:lnTo>
                      <a:pt x="85" y="0"/>
                    </a:lnTo>
                    <a:lnTo>
                      <a:pt x="81" y="9"/>
                    </a:lnTo>
                    <a:lnTo>
                      <a:pt x="76" y="21"/>
                    </a:lnTo>
                    <a:lnTo>
                      <a:pt x="71" y="32"/>
                    </a:lnTo>
                    <a:lnTo>
                      <a:pt x="67" y="47"/>
                    </a:lnTo>
                    <a:lnTo>
                      <a:pt x="62" y="63"/>
                    </a:lnTo>
                    <a:lnTo>
                      <a:pt x="58" y="80"/>
                    </a:lnTo>
                    <a:lnTo>
                      <a:pt x="54" y="98"/>
                    </a:lnTo>
                    <a:lnTo>
                      <a:pt x="49" y="118"/>
                    </a:lnTo>
                    <a:lnTo>
                      <a:pt x="46" y="138"/>
                    </a:lnTo>
                    <a:lnTo>
                      <a:pt x="43" y="159"/>
                    </a:lnTo>
                    <a:lnTo>
                      <a:pt x="38" y="181"/>
                    </a:lnTo>
                    <a:lnTo>
                      <a:pt x="36" y="203"/>
                    </a:lnTo>
                    <a:lnTo>
                      <a:pt x="32" y="226"/>
                    </a:lnTo>
                    <a:lnTo>
                      <a:pt x="29" y="249"/>
                    </a:lnTo>
                    <a:lnTo>
                      <a:pt x="26" y="272"/>
                    </a:lnTo>
                    <a:lnTo>
                      <a:pt x="23" y="295"/>
                    </a:lnTo>
                    <a:lnTo>
                      <a:pt x="21" y="317"/>
                    </a:lnTo>
                    <a:lnTo>
                      <a:pt x="17" y="339"/>
                    </a:lnTo>
                    <a:lnTo>
                      <a:pt x="15" y="362"/>
                    </a:lnTo>
                    <a:lnTo>
                      <a:pt x="13" y="383"/>
                    </a:lnTo>
                    <a:lnTo>
                      <a:pt x="10" y="403"/>
                    </a:lnTo>
                    <a:lnTo>
                      <a:pt x="9" y="422"/>
                    </a:lnTo>
                    <a:lnTo>
                      <a:pt x="8" y="440"/>
                    </a:lnTo>
                    <a:lnTo>
                      <a:pt x="6" y="457"/>
                    </a:lnTo>
                    <a:lnTo>
                      <a:pt x="5" y="472"/>
                    </a:lnTo>
                    <a:lnTo>
                      <a:pt x="3" y="486"/>
                    </a:lnTo>
                    <a:lnTo>
                      <a:pt x="2" y="499"/>
                    </a:lnTo>
                    <a:lnTo>
                      <a:pt x="1" y="509"/>
                    </a:lnTo>
                    <a:lnTo>
                      <a:pt x="1" y="517"/>
                    </a:lnTo>
                    <a:lnTo>
                      <a:pt x="0" y="523"/>
                    </a:lnTo>
                    <a:lnTo>
                      <a:pt x="0" y="528"/>
                    </a:lnTo>
                    <a:lnTo>
                      <a:pt x="0" y="529"/>
                    </a:lnTo>
                    <a:lnTo>
                      <a:pt x="11" y="527"/>
                    </a:lnTo>
                    <a:lnTo>
                      <a:pt x="1" y="532"/>
                    </a:lnTo>
                    <a:lnTo>
                      <a:pt x="10" y="551"/>
                    </a:lnTo>
                    <a:lnTo>
                      <a:pt x="13" y="530"/>
                    </a:lnTo>
                    <a:lnTo>
                      <a:pt x="1" y="5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253">
                <a:extLst>
                  <a:ext uri="{FF2B5EF4-FFF2-40B4-BE49-F238E27FC236}">
                    <a16:creationId xmlns:a16="http://schemas.microsoft.com/office/drawing/2014/main" id="{4C541A47-6FAD-4F17-9382-36818BAD3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9" y="1860"/>
                <a:ext cx="82" cy="100"/>
              </a:xfrm>
              <a:custGeom>
                <a:avLst/>
                <a:gdLst>
                  <a:gd name="T0" fmla="*/ 1 w 122"/>
                  <a:gd name="T1" fmla="*/ 3 h 147"/>
                  <a:gd name="T2" fmla="*/ 0 w 122"/>
                  <a:gd name="T3" fmla="*/ 2 h 147"/>
                  <a:gd name="T4" fmla="*/ 3 w 122"/>
                  <a:gd name="T5" fmla="*/ 5 h 147"/>
                  <a:gd name="T6" fmla="*/ 6 w 122"/>
                  <a:gd name="T7" fmla="*/ 8 h 147"/>
                  <a:gd name="T8" fmla="*/ 9 w 122"/>
                  <a:gd name="T9" fmla="*/ 11 h 147"/>
                  <a:gd name="T10" fmla="*/ 10 w 122"/>
                  <a:gd name="T11" fmla="*/ 14 h 147"/>
                  <a:gd name="T12" fmla="*/ 13 w 122"/>
                  <a:gd name="T13" fmla="*/ 16 h 147"/>
                  <a:gd name="T14" fmla="*/ 15 w 122"/>
                  <a:gd name="T15" fmla="*/ 18 h 147"/>
                  <a:gd name="T16" fmla="*/ 16 w 122"/>
                  <a:gd name="T17" fmla="*/ 21 h 147"/>
                  <a:gd name="T18" fmla="*/ 17 w 122"/>
                  <a:gd name="T19" fmla="*/ 23 h 147"/>
                  <a:gd name="T20" fmla="*/ 19 w 122"/>
                  <a:gd name="T21" fmla="*/ 25 h 147"/>
                  <a:gd name="T22" fmla="*/ 20 w 122"/>
                  <a:gd name="T23" fmla="*/ 27 h 147"/>
                  <a:gd name="T24" fmla="*/ 21 w 122"/>
                  <a:gd name="T25" fmla="*/ 28 h 147"/>
                  <a:gd name="T26" fmla="*/ 22 w 122"/>
                  <a:gd name="T27" fmla="*/ 29 h 147"/>
                  <a:gd name="T28" fmla="*/ 22 w 122"/>
                  <a:gd name="T29" fmla="*/ 31 h 147"/>
                  <a:gd name="T30" fmla="*/ 23 w 122"/>
                  <a:gd name="T31" fmla="*/ 31 h 147"/>
                  <a:gd name="T32" fmla="*/ 23 w 122"/>
                  <a:gd name="T33" fmla="*/ 31 h 147"/>
                  <a:gd name="T34" fmla="*/ 23 w 122"/>
                  <a:gd name="T35" fmla="*/ 31 h 147"/>
                  <a:gd name="T36" fmla="*/ 25 w 122"/>
                  <a:gd name="T37" fmla="*/ 31 h 147"/>
                  <a:gd name="T38" fmla="*/ 25 w 122"/>
                  <a:gd name="T39" fmla="*/ 30 h 147"/>
                  <a:gd name="T40" fmla="*/ 24 w 122"/>
                  <a:gd name="T41" fmla="*/ 30 h 147"/>
                  <a:gd name="T42" fmla="*/ 24 w 122"/>
                  <a:gd name="T43" fmla="*/ 29 h 147"/>
                  <a:gd name="T44" fmla="*/ 24 w 122"/>
                  <a:gd name="T45" fmla="*/ 28 h 147"/>
                  <a:gd name="T46" fmla="*/ 23 w 122"/>
                  <a:gd name="T47" fmla="*/ 27 h 147"/>
                  <a:gd name="T48" fmla="*/ 22 w 122"/>
                  <a:gd name="T49" fmla="*/ 25 h 147"/>
                  <a:gd name="T50" fmla="*/ 21 w 122"/>
                  <a:gd name="T51" fmla="*/ 23 h 147"/>
                  <a:gd name="T52" fmla="*/ 20 w 122"/>
                  <a:gd name="T53" fmla="*/ 21 h 147"/>
                  <a:gd name="T54" fmla="*/ 18 w 122"/>
                  <a:gd name="T55" fmla="*/ 20 h 147"/>
                  <a:gd name="T56" fmla="*/ 16 w 122"/>
                  <a:gd name="T57" fmla="*/ 17 h 147"/>
                  <a:gd name="T58" fmla="*/ 15 w 122"/>
                  <a:gd name="T59" fmla="*/ 15 h 147"/>
                  <a:gd name="T60" fmla="*/ 13 w 122"/>
                  <a:gd name="T61" fmla="*/ 12 h 147"/>
                  <a:gd name="T62" fmla="*/ 10 w 122"/>
                  <a:gd name="T63" fmla="*/ 10 h 147"/>
                  <a:gd name="T64" fmla="*/ 7 w 122"/>
                  <a:gd name="T65" fmla="*/ 7 h 147"/>
                  <a:gd name="T66" fmla="*/ 5 w 122"/>
                  <a:gd name="T67" fmla="*/ 3 h 147"/>
                  <a:gd name="T68" fmla="*/ 2 w 122"/>
                  <a:gd name="T69" fmla="*/ 1 h 147"/>
                  <a:gd name="T70" fmla="*/ 1 w 122"/>
                  <a:gd name="T71" fmla="*/ 0 h 147"/>
                  <a:gd name="T72" fmla="*/ 2 w 122"/>
                  <a:gd name="T73" fmla="*/ 1 h 147"/>
                  <a:gd name="T74" fmla="*/ 1 w 122"/>
                  <a:gd name="T75" fmla="*/ 0 h 147"/>
                  <a:gd name="T76" fmla="*/ 1 w 122"/>
                  <a:gd name="T77" fmla="*/ 0 h 147"/>
                  <a:gd name="T78" fmla="*/ 1 w 122"/>
                  <a:gd name="T79" fmla="*/ 3 h 14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122" h="147">
                    <a:moveTo>
                      <a:pt x="5" y="14"/>
                    </a:moveTo>
                    <a:lnTo>
                      <a:pt x="0" y="11"/>
                    </a:lnTo>
                    <a:lnTo>
                      <a:pt x="15" y="25"/>
                    </a:lnTo>
                    <a:lnTo>
                      <a:pt x="28" y="39"/>
                    </a:lnTo>
                    <a:lnTo>
                      <a:pt x="41" y="52"/>
                    </a:lnTo>
                    <a:lnTo>
                      <a:pt x="51" y="64"/>
                    </a:lnTo>
                    <a:lnTo>
                      <a:pt x="61" y="77"/>
                    </a:lnTo>
                    <a:lnTo>
                      <a:pt x="71" y="87"/>
                    </a:lnTo>
                    <a:lnTo>
                      <a:pt x="79" y="98"/>
                    </a:lnTo>
                    <a:lnTo>
                      <a:pt x="87" y="108"/>
                    </a:lnTo>
                    <a:lnTo>
                      <a:pt x="92" y="116"/>
                    </a:lnTo>
                    <a:lnTo>
                      <a:pt x="97" y="124"/>
                    </a:lnTo>
                    <a:lnTo>
                      <a:pt x="102" y="131"/>
                    </a:lnTo>
                    <a:lnTo>
                      <a:pt x="105" y="137"/>
                    </a:lnTo>
                    <a:lnTo>
                      <a:pt x="109" y="142"/>
                    </a:lnTo>
                    <a:lnTo>
                      <a:pt x="110" y="145"/>
                    </a:lnTo>
                    <a:lnTo>
                      <a:pt x="111" y="146"/>
                    </a:lnTo>
                    <a:lnTo>
                      <a:pt x="112" y="147"/>
                    </a:lnTo>
                    <a:lnTo>
                      <a:pt x="122" y="142"/>
                    </a:lnTo>
                    <a:lnTo>
                      <a:pt x="122" y="140"/>
                    </a:lnTo>
                    <a:lnTo>
                      <a:pt x="121" y="138"/>
                    </a:lnTo>
                    <a:lnTo>
                      <a:pt x="119" y="135"/>
                    </a:lnTo>
                    <a:lnTo>
                      <a:pt x="117" y="130"/>
                    </a:lnTo>
                    <a:lnTo>
                      <a:pt x="113" y="124"/>
                    </a:lnTo>
                    <a:lnTo>
                      <a:pt x="109" y="117"/>
                    </a:lnTo>
                    <a:lnTo>
                      <a:pt x="103" y="109"/>
                    </a:lnTo>
                    <a:lnTo>
                      <a:pt x="96" y="100"/>
                    </a:lnTo>
                    <a:lnTo>
                      <a:pt x="89" y="91"/>
                    </a:lnTo>
                    <a:lnTo>
                      <a:pt x="81" y="79"/>
                    </a:lnTo>
                    <a:lnTo>
                      <a:pt x="72" y="69"/>
                    </a:lnTo>
                    <a:lnTo>
                      <a:pt x="61" y="56"/>
                    </a:lnTo>
                    <a:lnTo>
                      <a:pt x="50" y="44"/>
                    </a:lnTo>
                    <a:lnTo>
                      <a:pt x="37" y="30"/>
                    </a:lnTo>
                    <a:lnTo>
                      <a:pt x="25" y="16"/>
                    </a:lnTo>
                    <a:lnTo>
                      <a:pt x="10" y="2"/>
                    </a:lnTo>
                    <a:lnTo>
                      <a:pt x="4" y="0"/>
                    </a:lnTo>
                    <a:lnTo>
                      <a:pt x="10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254">
                <a:extLst>
                  <a:ext uri="{FF2B5EF4-FFF2-40B4-BE49-F238E27FC236}">
                    <a16:creationId xmlns:a16="http://schemas.microsoft.com/office/drawing/2014/main" id="{37FCB644-4AE6-42BB-8819-5638967D7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" y="1860"/>
                <a:ext cx="138" cy="122"/>
              </a:xfrm>
              <a:custGeom>
                <a:avLst/>
                <a:gdLst>
                  <a:gd name="T0" fmla="*/ 2 w 206"/>
                  <a:gd name="T1" fmla="*/ 36 h 181"/>
                  <a:gd name="T2" fmla="*/ 2 w 206"/>
                  <a:gd name="T3" fmla="*/ 37 h 181"/>
                  <a:gd name="T4" fmla="*/ 3 w 206"/>
                  <a:gd name="T5" fmla="*/ 37 h 181"/>
                  <a:gd name="T6" fmla="*/ 3 w 206"/>
                  <a:gd name="T7" fmla="*/ 36 h 181"/>
                  <a:gd name="T8" fmla="*/ 5 w 206"/>
                  <a:gd name="T9" fmla="*/ 34 h 181"/>
                  <a:gd name="T10" fmla="*/ 6 w 206"/>
                  <a:gd name="T11" fmla="*/ 32 h 181"/>
                  <a:gd name="T12" fmla="*/ 8 w 206"/>
                  <a:gd name="T13" fmla="*/ 30 h 181"/>
                  <a:gd name="T14" fmla="*/ 10 w 206"/>
                  <a:gd name="T15" fmla="*/ 27 h 181"/>
                  <a:gd name="T16" fmla="*/ 13 w 206"/>
                  <a:gd name="T17" fmla="*/ 24 h 181"/>
                  <a:gd name="T18" fmla="*/ 15 w 206"/>
                  <a:gd name="T19" fmla="*/ 20 h 181"/>
                  <a:gd name="T20" fmla="*/ 19 w 206"/>
                  <a:gd name="T21" fmla="*/ 18 h 181"/>
                  <a:gd name="T22" fmla="*/ 21 w 206"/>
                  <a:gd name="T23" fmla="*/ 14 h 181"/>
                  <a:gd name="T24" fmla="*/ 25 w 206"/>
                  <a:gd name="T25" fmla="*/ 11 h 181"/>
                  <a:gd name="T26" fmla="*/ 28 w 206"/>
                  <a:gd name="T27" fmla="*/ 8 h 181"/>
                  <a:gd name="T28" fmla="*/ 31 w 206"/>
                  <a:gd name="T29" fmla="*/ 6 h 181"/>
                  <a:gd name="T30" fmla="*/ 35 w 206"/>
                  <a:gd name="T31" fmla="*/ 5 h 181"/>
                  <a:gd name="T32" fmla="*/ 38 w 206"/>
                  <a:gd name="T33" fmla="*/ 3 h 181"/>
                  <a:gd name="T34" fmla="*/ 42 w 206"/>
                  <a:gd name="T35" fmla="*/ 3 h 181"/>
                  <a:gd name="T36" fmla="*/ 42 w 206"/>
                  <a:gd name="T37" fmla="*/ 0 h 181"/>
                  <a:gd name="T38" fmla="*/ 38 w 206"/>
                  <a:gd name="T39" fmla="*/ 1 h 181"/>
                  <a:gd name="T40" fmla="*/ 34 w 206"/>
                  <a:gd name="T41" fmla="*/ 2 h 181"/>
                  <a:gd name="T42" fmla="*/ 31 w 206"/>
                  <a:gd name="T43" fmla="*/ 3 h 181"/>
                  <a:gd name="T44" fmla="*/ 27 w 206"/>
                  <a:gd name="T45" fmla="*/ 6 h 181"/>
                  <a:gd name="T46" fmla="*/ 23 w 206"/>
                  <a:gd name="T47" fmla="*/ 9 h 181"/>
                  <a:gd name="T48" fmla="*/ 19 w 206"/>
                  <a:gd name="T49" fmla="*/ 12 h 181"/>
                  <a:gd name="T50" fmla="*/ 17 w 206"/>
                  <a:gd name="T51" fmla="*/ 16 h 181"/>
                  <a:gd name="T52" fmla="*/ 14 w 206"/>
                  <a:gd name="T53" fmla="*/ 19 h 181"/>
                  <a:gd name="T54" fmla="*/ 11 w 206"/>
                  <a:gd name="T55" fmla="*/ 22 h 181"/>
                  <a:gd name="T56" fmla="*/ 8 w 206"/>
                  <a:gd name="T57" fmla="*/ 25 h 181"/>
                  <a:gd name="T58" fmla="*/ 6 w 206"/>
                  <a:gd name="T59" fmla="*/ 28 h 181"/>
                  <a:gd name="T60" fmla="*/ 4 w 206"/>
                  <a:gd name="T61" fmla="*/ 30 h 181"/>
                  <a:gd name="T62" fmla="*/ 2 w 206"/>
                  <a:gd name="T63" fmla="*/ 33 h 181"/>
                  <a:gd name="T64" fmla="*/ 1 w 206"/>
                  <a:gd name="T65" fmla="*/ 34 h 181"/>
                  <a:gd name="T66" fmla="*/ 1 w 206"/>
                  <a:gd name="T67" fmla="*/ 36 h 181"/>
                  <a:gd name="T68" fmla="*/ 1 w 206"/>
                  <a:gd name="T69" fmla="*/ 36 h 181"/>
                  <a:gd name="T70" fmla="*/ 1 w 206"/>
                  <a:gd name="T71" fmla="*/ 37 h 181"/>
                  <a:gd name="T72" fmla="*/ 1 w 206"/>
                  <a:gd name="T73" fmla="*/ 36 h 181"/>
                  <a:gd name="T74" fmla="*/ 0 w 206"/>
                  <a:gd name="T75" fmla="*/ 36 h 181"/>
                  <a:gd name="T76" fmla="*/ 1 w 206"/>
                  <a:gd name="T77" fmla="*/ 37 h 181"/>
                  <a:gd name="T78" fmla="*/ 2 w 206"/>
                  <a:gd name="T79" fmla="*/ 36 h 18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06" h="181">
                    <a:moveTo>
                      <a:pt x="12" y="174"/>
                    </a:moveTo>
                    <a:lnTo>
                      <a:pt x="12" y="181"/>
                    </a:lnTo>
                    <a:lnTo>
                      <a:pt x="13" y="180"/>
                    </a:lnTo>
                    <a:lnTo>
                      <a:pt x="17" y="174"/>
                    </a:lnTo>
                    <a:lnTo>
                      <a:pt x="23" y="166"/>
                    </a:lnTo>
                    <a:lnTo>
                      <a:pt x="30" y="154"/>
                    </a:lnTo>
                    <a:lnTo>
                      <a:pt x="40" y="143"/>
                    </a:lnTo>
                    <a:lnTo>
                      <a:pt x="50" y="129"/>
                    </a:lnTo>
                    <a:lnTo>
                      <a:pt x="63" y="114"/>
                    </a:lnTo>
                    <a:lnTo>
                      <a:pt x="77" y="99"/>
                    </a:lnTo>
                    <a:lnTo>
                      <a:pt x="92" y="83"/>
                    </a:lnTo>
                    <a:lnTo>
                      <a:pt x="108" y="68"/>
                    </a:lnTo>
                    <a:lnTo>
                      <a:pt x="124" y="53"/>
                    </a:lnTo>
                    <a:lnTo>
                      <a:pt x="140" y="40"/>
                    </a:lnTo>
                    <a:lnTo>
                      <a:pt x="156" y="30"/>
                    </a:lnTo>
                    <a:lnTo>
                      <a:pt x="174" y="22"/>
                    </a:lnTo>
                    <a:lnTo>
                      <a:pt x="190" y="16"/>
                    </a:lnTo>
                    <a:lnTo>
                      <a:pt x="206" y="14"/>
                    </a:lnTo>
                    <a:lnTo>
                      <a:pt x="205" y="0"/>
                    </a:lnTo>
                    <a:lnTo>
                      <a:pt x="187" y="3"/>
                    </a:lnTo>
                    <a:lnTo>
                      <a:pt x="169" y="9"/>
                    </a:lnTo>
                    <a:lnTo>
                      <a:pt x="151" y="18"/>
                    </a:lnTo>
                    <a:lnTo>
                      <a:pt x="133" y="30"/>
                    </a:lnTo>
                    <a:lnTo>
                      <a:pt x="115" y="44"/>
                    </a:lnTo>
                    <a:lnTo>
                      <a:pt x="99" y="59"/>
                    </a:lnTo>
                    <a:lnTo>
                      <a:pt x="83" y="74"/>
                    </a:lnTo>
                    <a:lnTo>
                      <a:pt x="68" y="90"/>
                    </a:lnTo>
                    <a:lnTo>
                      <a:pt x="53" y="106"/>
                    </a:lnTo>
                    <a:lnTo>
                      <a:pt x="41" y="121"/>
                    </a:lnTo>
                    <a:lnTo>
                      <a:pt x="30" y="135"/>
                    </a:lnTo>
                    <a:lnTo>
                      <a:pt x="20" y="147"/>
                    </a:lnTo>
                    <a:lnTo>
                      <a:pt x="12" y="159"/>
                    </a:lnTo>
                    <a:lnTo>
                      <a:pt x="7" y="166"/>
                    </a:lnTo>
                    <a:lnTo>
                      <a:pt x="3" y="171"/>
                    </a:lnTo>
                    <a:lnTo>
                      <a:pt x="1" y="174"/>
                    </a:lnTo>
                    <a:lnTo>
                      <a:pt x="1" y="181"/>
                    </a:lnTo>
                    <a:lnTo>
                      <a:pt x="1" y="174"/>
                    </a:lnTo>
                    <a:lnTo>
                      <a:pt x="0" y="177"/>
                    </a:lnTo>
                    <a:lnTo>
                      <a:pt x="1" y="181"/>
                    </a:lnTo>
                    <a:lnTo>
                      <a:pt x="12" y="17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Freeform 255">
                <a:extLst>
                  <a:ext uri="{FF2B5EF4-FFF2-40B4-BE49-F238E27FC236}">
                    <a16:creationId xmlns:a16="http://schemas.microsoft.com/office/drawing/2014/main" id="{E230F960-7BF0-4252-A5EF-5CFA67900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" y="1977"/>
                <a:ext cx="200" cy="301"/>
              </a:xfrm>
              <a:custGeom>
                <a:avLst/>
                <a:gdLst>
                  <a:gd name="T0" fmla="*/ 60 w 299"/>
                  <a:gd name="T1" fmla="*/ 90 h 447"/>
                  <a:gd name="T2" fmla="*/ 58 w 299"/>
                  <a:gd name="T3" fmla="*/ 88 h 447"/>
                  <a:gd name="T4" fmla="*/ 54 w 299"/>
                  <a:gd name="T5" fmla="*/ 83 h 447"/>
                  <a:gd name="T6" fmla="*/ 50 w 299"/>
                  <a:gd name="T7" fmla="*/ 78 h 447"/>
                  <a:gd name="T8" fmla="*/ 45 w 299"/>
                  <a:gd name="T9" fmla="*/ 73 h 447"/>
                  <a:gd name="T10" fmla="*/ 41 w 299"/>
                  <a:gd name="T11" fmla="*/ 65 h 447"/>
                  <a:gd name="T12" fmla="*/ 36 w 299"/>
                  <a:gd name="T13" fmla="*/ 58 h 447"/>
                  <a:gd name="T14" fmla="*/ 31 w 299"/>
                  <a:gd name="T15" fmla="*/ 50 h 447"/>
                  <a:gd name="T16" fmla="*/ 26 w 299"/>
                  <a:gd name="T17" fmla="*/ 42 h 447"/>
                  <a:gd name="T18" fmla="*/ 21 w 299"/>
                  <a:gd name="T19" fmla="*/ 34 h 447"/>
                  <a:gd name="T20" fmla="*/ 17 w 299"/>
                  <a:gd name="T21" fmla="*/ 26 h 447"/>
                  <a:gd name="T22" fmla="*/ 13 w 299"/>
                  <a:gd name="T23" fmla="*/ 19 h 447"/>
                  <a:gd name="T24" fmla="*/ 9 w 299"/>
                  <a:gd name="T25" fmla="*/ 13 h 447"/>
                  <a:gd name="T26" fmla="*/ 6 w 299"/>
                  <a:gd name="T27" fmla="*/ 7 h 447"/>
                  <a:gd name="T28" fmla="*/ 4 w 299"/>
                  <a:gd name="T29" fmla="*/ 3 h 447"/>
                  <a:gd name="T30" fmla="*/ 3 w 299"/>
                  <a:gd name="T31" fmla="*/ 1 h 447"/>
                  <a:gd name="T32" fmla="*/ 2 w 299"/>
                  <a:gd name="T33" fmla="*/ 0 h 447"/>
                  <a:gd name="T34" fmla="*/ 1 w 299"/>
                  <a:gd name="T35" fmla="*/ 1 h 447"/>
                  <a:gd name="T36" fmla="*/ 1 w 299"/>
                  <a:gd name="T37" fmla="*/ 3 h 447"/>
                  <a:gd name="T38" fmla="*/ 3 w 299"/>
                  <a:gd name="T39" fmla="*/ 7 h 447"/>
                  <a:gd name="T40" fmla="*/ 6 w 299"/>
                  <a:gd name="T41" fmla="*/ 12 h 447"/>
                  <a:gd name="T42" fmla="*/ 9 w 299"/>
                  <a:gd name="T43" fmla="*/ 18 h 447"/>
                  <a:gd name="T44" fmla="*/ 13 w 299"/>
                  <a:gd name="T45" fmla="*/ 24 h 447"/>
                  <a:gd name="T46" fmla="*/ 17 w 299"/>
                  <a:gd name="T47" fmla="*/ 31 h 447"/>
                  <a:gd name="T48" fmla="*/ 21 w 299"/>
                  <a:gd name="T49" fmla="*/ 40 h 447"/>
                  <a:gd name="T50" fmla="*/ 26 w 299"/>
                  <a:gd name="T51" fmla="*/ 47 h 447"/>
                  <a:gd name="T52" fmla="*/ 31 w 299"/>
                  <a:gd name="T53" fmla="*/ 55 h 447"/>
                  <a:gd name="T54" fmla="*/ 36 w 299"/>
                  <a:gd name="T55" fmla="*/ 63 h 447"/>
                  <a:gd name="T56" fmla="*/ 41 w 299"/>
                  <a:gd name="T57" fmla="*/ 71 h 447"/>
                  <a:gd name="T58" fmla="*/ 45 w 299"/>
                  <a:gd name="T59" fmla="*/ 77 h 447"/>
                  <a:gd name="T60" fmla="*/ 50 w 299"/>
                  <a:gd name="T61" fmla="*/ 83 h 447"/>
                  <a:gd name="T62" fmla="*/ 54 w 299"/>
                  <a:gd name="T63" fmla="*/ 88 h 447"/>
                  <a:gd name="T64" fmla="*/ 57 w 299"/>
                  <a:gd name="T65" fmla="*/ 91 h 447"/>
                  <a:gd name="T66" fmla="*/ 58 w 299"/>
                  <a:gd name="T67" fmla="*/ 92 h 44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99" h="447">
                    <a:moveTo>
                      <a:pt x="299" y="435"/>
                    </a:moveTo>
                    <a:lnTo>
                      <a:pt x="299" y="435"/>
                    </a:lnTo>
                    <a:lnTo>
                      <a:pt x="294" y="432"/>
                    </a:lnTo>
                    <a:lnTo>
                      <a:pt x="287" y="425"/>
                    </a:lnTo>
                    <a:lnTo>
                      <a:pt x="278" y="416"/>
                    </a:lnTo>
                    <a:lnTo>
                      <a:pt x="269" y="406"/>
                    </a:lnTo>
                    <a:lnTo>
                      <a:pt x="259" y="395"/>
                    </a:lnTo>
                    <a:lnTo>
                      <a:pt x="249" y="382"/>
                    </a:lnTo>
                    <a:lnTo>
                      <a:pt x="238" y="367"/>
                    </a:lnTo>
                    <a:lnTo>
                      <a:pt x="227" y="352"/>
                    </a:lnTo>
                    <a:lnTo>
                      <a:pt x="215" y="335"/>
                    </a:lnTo>
                    <a:lnTo>
                      <a:pt x="204" y="318"/>
                    </a:lnTo>
                    <a:lnTo>
                      <a:pt x="192" y="299"/>
                    </a:lnTo>
                    <a:lnTo>
                      <a:pt x="180" y="281"/>
                    </a:lnTo>
                    <a:lnTo>
                      <a:pt x="167" y="262"/>
                    </a:lnTo>
                    <a:lnTo>
                      <a:pt x="155" y="243"/>
                    </a:lnTo>
                    <a:lnTo>
                      <a:pt x="143" y="223"/>
                    </a:lnTo>
                    <a:lnTo>
                      <a:pt x="131" y="204"/>
                    </a:lnTo>
                    <a:lnTo>
                      <a:pt x="119" y="185"/>
                    </a:lnTo>
                    <a:lnTo>
                      <a:pt x="107" y="166"/>
                    </a:lnTo>
                    <a:lnTo>
                      <a:pt x="95" y="146"/>
                    </a:lnTo>
                    <a:lnTo>
                      <a:pt x="85" y="128"/>
                    </a:lnTo>
                    <a:lnTo>
                      <a:pt x="75" y="110"/>
                    </a:lnTo>
                    <a:lnTo>
                      <a:pt x="65" y="93"/>
                    </a:lnTo>
                    <a:lnTo>
                      <a:pt x="55" y="78"/>
                    </a:lnTo>
                    <a:lnTo>
                      <a:pt x="47" y="63"/>
                    </a:lnTo>
                    <a:lnTo>
                      <a:pt x="39" y="49"/>
                    </a:lnTo>
                    <a:lnTo>
                      <a:pt x="32" y="37"/>
                    </a:lnTo>
                    <a:lnTo>
                      <a:pt x="26" y="26"/>
                    </a:lnTo>
                    <a:lnTo>
                      <a:pt x="21" y="17"/>
                    </a:lnTo>
                    <a:lnTo>
                      <a:pt x="17" y="10"/>
                    </a:lnTo>
                    <a:lnTo>
                      <a:pt x="14" y="4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2" y="11"/>
                    </a:lnTo>
                    <a:lnTo>
                      <a:pt x="6" y="16"/>
                    </a:lnTo>
                    <a:lnTo>
                      <a:pt x="10" y="24"/>
                    </a:lnTo>
                    <a:lnTo>
                      <a:pt x="15" y="33"/>
                    </a:lnTo>
                    <a:lnTo>
                      <a:pt x="22" y="44"/>
                    </a:lnTo>
                    <a:lnTo>
                      <a:pt x="29" y="56"/>
                    </a:lnTo>
                    <a:lnTo>
                      <a:pt x="36" y="69"/>
                    </a:lnTo>
                    <a:lnTo>
                      <a:pt x="45" y="84"/>
                    </a:lnTo>
                    <a:lnTo>
                      <a:pt x="54" y="100"/>
                    </a:lnTo>
                    <a:lnTo>
                      <a:pt x="63" y="117"/>
                    </a:lnTo>
                    <a:lnTo>
                      <a:pt x="75" y="135"/>
                    </a:lnTo>
                    <a:lnTo>
                      <a:pt x="85" y="153"/>
                    </a:lnTo>
                    <a:lnTo>
                      <a:pt x="97" y="171"/>
                    </a:lnTo>
                    <a:lnTo>
                      <a:pt x="108" y="191"/>
                    </a:lnTo>
                    <a:lnTo>
                      <a:pt x="120" y="211"/>
                    </a:lnTo>
                    <a:lnTo>
                      <a:pt x="132" y="230"/>
                    </a:lnTo>
                    <a:lnTo>
                      <a:pt x="144" y="250"/>
                    </a:lnTo>
                    <a:lnTo>
                      <a:pt x="157" y="269"/>
                    </a:lnTo>
                    <a:lnTo>
                      <a:pt x="169" y="289"/>
                    </a:lnTo>
                    <a:lnTo>
                      <a:pt x="181" y="307"/>
                    </a:lnTo>
                    <a:lnTo>
                      <a:pt x="193" y="326"/>
                    </a:lnTo>
                    <a:lnTo>
                      <a:pt x="205" y="343"/>
                    </a:lnTo>
                    <a:lnTo>
                      <a:pt x="218" y="359"/>
                    </a:lnTo>
                    <a:lnTo>
                      <a:pt x="228" y="375"/>
                    </a:lnTo>
                    <a:lnTo>
                      <a:pt x="238" y="389"/>
                    </a:lnTo>
                    <a:lnTo>
                      <a:pt x="250" y="403"/>
                    </a:lnTo>
                    <a:lnTo>
                      <a:pt x="259" y="414"/>
                    </a:lnTo>
                    <a:lnTo>
                      <a:pt x="268" y="425"/>
                    </a:lnTo>
                    <a:lnTo>
                      <a:pt x="278" y="434"/>
                    </a:lnTo>
                    <a:lnTo>
                      <a:pt x="284" y="441"/>
                    </a:lnTo>
                    <a:lnTo>
                      <a:pt x="292" y="447"/>
                    </a:lnTo>
                    <a:lnTo>
                      <a:pt x="299" y="4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256">
                <a:extLst>
                  <a:ext uri="{FF2B5EF4-FFF2-40B4-BE49-F238E27FC236}">
                    <a16:creationId xmlns:a16="http://schemas.microsoft.com/office/drawing/2014/main" id="{ADB931D7-7B99-40F2-92C7-9FDD78DC9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2" y="2228"/>
                <a:ext cx="129" cy="60"/>
              </a:xfrm>
              <a:custGeom>
                <a:avLst/>
                <a:gdLst>
                  <a:gd name="T0" fmla="*/ 36 w 195"/>
                  <a:gd name="T1" fmla="*/ 0 h 87"/>
                  <a:gd name="T2" fmla="*/ 36 w 195"/>
                  <a:gd name="T3" fmla="*/ 0 h 87"/>
                  <a:gd name="T4" fmla="*/ 34 w 195"/>
                  <a:gd name="T5" fmla="*/ 2 h 87"/>
                  <a:gd name="T6" fmla="*/ 32 w 195"/>
                  <a:gd name="T7" fmla="*/ 4 h 87"/>
                  <a:gd name="T8" fmla="*/ 30 w 195"/>
                  <a:gd name="T9" fmla="*/ 6 h 87"/>
                  <a:gd name="T10" fmla="*/ 28 w 195"/>
                  <a:gd name="T11" fmla="*/ 7 h 87"/>
                  <a:gd name="T12" fmla="*/ 26 w 195"/>
                  <a:gd name="T13" fmla="*/ 9 h 87"/>
                  <a:gd name="T14" fmla="*/ 24 w 195"/>
                  <a:gd name="T15" fmla="*/ 11 h 87"/>
                  <a:gd name="T16" fmla="*/ 22 w 195"/>
                  <a:gd name="T17" fmla="*/ 12 h 87"/>
                  <a:gd name="T18" fmla="*/ 20 w 195"/>
                  <a:gd name="T19" fmla="*/ 14 h 87"/>
                  <a:gd name="T20" fmla="*/ 17 w 195"/>
                  <a:gd name="T21" fmla="*/ 15 h 87"/>
                  <a:gd name="T22" fmla="*/ 15 w 195"/>
                  <a:gd name="T23" fmla="*/ 16 h 87"/>
                  <a:gd name="T24" fmla="*/ 13 w 195"/>
                  <a:gd name="T25" fmla="*/ 17 h 87"/>
                  <a:gd name="T26" fmla="*/ 11 w 195"/>
                  <a:gd name="T27" fmla="*/ 17 h 87"/>
                  <a:gd name="T28" fmla="*/ 9 w 195"/>
                  <a:gd name="T29" fmla="*/ 17 h 87"/>
                  <a:gd name="T30" fmla="*/ 6 w 195"/>
                  <a:gd name="T31" fmla="*/ 16 h 87"/>
                  <a:gd name="T32" fmla="*/ 4 w 195"/>
                  <a:gd name="T33" fmla="*/ 16 h 87"/>
                  <a:gd name="T34" fmla="*/ 1 w 195"/>
                  <a:gd name="T35" fmla="*/ 14 h 87"/>
                  <a:gd name="T36" fmla="*/ 0 w 195"/>
                  <a:gd name="T37" fmla="*/ 17 h 87"/>
                  <a:gd name="T38" fmla="*/ 3 w 195"/>
                  <a:gd name="T39" fmla="*/ 19 h 87"/>
                  <a:gd name="T40" fmla="*/ 6 w 195"/>
                  <a:gd name="T41" fmla="*/ 19 h 87"/>
                  <a:gd name="T42" fmla="*/ 9 w 195"/>
                  <a:gd name="T43" fmla="*/ 19 h 87"/>
                  <a:gd name="T44" fmla="*/ 11 w 195"/>
                  <a:gd name="T45" fmla="*/ 19 h 87"/>
                  <a:gd name="T46" fmla="*/ 13 w 195"/>
                  <a:gd name="T47" fmla="*/ 19 h 87"/>
                  <a:gd name="T48" fmla="*/ 16 w 195"/>
                  <a:gd name="T49" fmla="*/ 19 h 87"/>
                  <a:gd name="T50" fmla="*/ 19 w 195"/>
                  <a:gd name="T51" fmla="*/ 18 h 87"/>
                  <a:gd name="T52" fmla="*/ 21 w 195"/>
                  <a:gd name="T53" fmla="*/ 16 h 87"/>
                  <a:gd name="T54" fmla="*/ 23 w 195"/>
                  <a:gd name="T55" fmla="*/ 15 h 87"/>
                  <a:gd name="T56" fmla="*/ 26 w 195"/>
                  <a:gd name="T57" fmla="*/ 13 h 87"/>
                  <a:gd name="T58" fmla="*/ 28 w 195"/>
                  <a:gd name="T59" fmla="*/ 12 h 87"/>
                  <a:gd name="T60" fmla="*/ 30 w 195"/>
                  <a:gd name="T61" fmla="*/ 10 h 87"/>
                  <a:gd name="T62" fmla="*/ 32 w 195"/>
                  <a:gd name="T63" fmla="*/ 8 h 87"/>
                  <a:gd name="T64" fmla="*/ 34 w 195"/>
                  <a:gd name="T65" fmla="*/ 6 h 87"/>
                  <a:gd name="T66" fmla="*/ 36 w 195"/>
                  <a:gd name="T67" fmla="*/ 4 h 87"/>
                  <a:gd name="T68" fmla="*/ 37 w 195"/>
                  <a:gd name="T69" fmla="*/ 2 h 87"/>
                  <a:gd name="T70" fmla="*/ 37 w 195"/>
                  <a:gd name="T71" fmla="*/ 2 h 87"/>
                  <a:gd name="T72" fmla="*/ 36 w 195"/>
                  <a:gd name="T73" fmla="*/ 0 h 8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195" h="87">
                    <a:moveTo>
                      <a:pt x="187" y="0"/>
                    </a:moveTo>
                    <a:lnTo>
                      <a:pt x="187" y="0"/>
                    </a:lnTo>
                    <a:lnTo>
                      <a:pt x="178" y="8"/>
                    </a:lnTo>
                    <a:lnTo>
                      <a:pt x="169" y="16"/>
                    </a:lnTo>
                    <a:lnTo>
                      <a:pt x="159" y="24"/>
                    </a:lnTo>
                    <a:lnTo>
                      <a:pt x="149" y="32"/>
                    </a:lnTo>
                    <a:lnTo>
                      <a:pt x="138" y="40"/>
                    </a:lnTo>
                    <a:lnTo>
                      <a:pt x="127" y="48"/>
                    </a:lnTo>
                    <a:lnTo>
                      <a:pt x="116" y="55"/>
                    </a:lnTo>
                    <a:lnTo>
                      <a:pt x="104" y="61"/>
                    </a:lnTo>
                    <a:lnTo>
                      <a:pt x="92" y="67"/>
                    </a:lnTo>
                    <a:lnTo>
                      <a:pt x="80" y="71"/>
                    </a:lnTo>
                    <a:lnTo>
                      <a:pt x="67" y="74"/>
                    </a:lnTo>
                    <a:lnTo>
                      <a:pt x="55" y="75"/>
                    </a:lnTo>
                    <a:lnTo>
                      <a:pt x="43" y="75"/>
                    </a:lnTo>
                    <a:lnTo>
                      <a:pt x="32" y="72"/>
                    </a:lnTo>
                    <a:lnTo>
                      <a:pt x="19" y="69"/>
                    </a:lnTo>
                    <a:lnTo>
                      <a:pt x="7" y="63"/>
                    </a:lnTo>
                    <a:lnTo>
                      <a:pt x="0" y="75"/>
                    </a:lnTo>
                    <a:lnTo>
                      <a:pt x="14" y="82"/>
                    </a:lnTo>
                    <a:lnTo>
                      <a:pt x="28" y="85"/>
                    </a:lnTo>
                    <a:lnTo>
                      <a:pt x="42" y="87"/>
                    </a:lnTo>
                    <a:lnTo>
                      <a:pt x="56" y="87"/>
                    </a:lnTo>
                    <a:lnTo>
                      <a:pt x="70" y="86"/>
                    </a:lnTo>
                    <a:lnTo>
                      <a:pt x="83" y="83"/>
                    </a:lnTo>
                    <a:lnTo>
                      <a:pt x="96" y="78"/>
                    </a:lnTo>
                    <a:lnTo>
                      <a:pt x="110" y="72"/>
                    </a:lnTo>
                    <a:lnTo>
                      <a:pt x="121" y="66"/>
                    </a:lnTo>
                    <a:lnTo>
                      <a:pt x="134" y="59"/>
                    </a:lnTo>
                    <a:lnTo>
                      <a:pt x="146" y="51"/>
                    </a:lnTo>
                    <a:lnTo>
                      <a:pt x="156" y="42"/>
                    </a:lnTo>
                    <a:lnTo>
                      <a:pt x="168" y="34"/>
                    </a:lnTo>
                    <a:lnTo>
                      <a:pt x="177" y="25"/>
                    </a:lnTo>
                    <a:lnTo>
                      <a:pt x="186" y="18"/>
                    </a:lnTo>
                    <a:lnTo>
                      <a:pt x="195" y="9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Freeform 257">
                <a:extLst>
                  <a:ext uri="{FF2B5EF4-FFF2-40B4-BE49-F238E27FC236}">
                    <a16:creationId xmlns:a16="http://schemas.microsoft.com/office/drawing/2014/main" id="{6AD143F8-B768-4CB0-8244-ACE489633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5" y="2140"/>
                <a:ext cx="48" cy="95"/>
              </a:xfrm>
              <a:custGeom>
                <a:avLst/>
                <a:gdLst>
                  <a:gd name="T0" fmla="*/ 11 w 73"/>
                  <a:gd name="T1" fmla="*/ 1 h 140"/>
                  <a:gd name="T2" fmla="*/ 11 w 73"/>
                  <a:gd name="T3" fmla="*/ 0 h 140"/>
                  <a:gd name="T4" fmla="*/ 11 w 73"/>
                  <a:gd name="T5" fmla="*/ 1 h 140"/>
                  <a:gd name="T6" fmla="*/ 11 w 73"/>
                  <a:gd name="T7" fmla="*/ 1 h 140"/>
                  <a:gd name="T8" fmla="*/ 11 w 73"/>
                  <a:gd name="T9" fmla="*/ 2 h 140"/>
                  <a:gd name="T10" fmla="*/ 11 w 73"/>
                  <a:gd name="T11" fmla="*/ 3 h 140"/>
                  <a:gd name="T12" fmla="*/ 11 w 73"/>
                  <a:gd name="T13" fmla="*/ 5 h 140"/>
                  <a:gd name="T14" fmla="*/ 9 w 73"/>
                  <a:gd name="T15" fmla="*/ 7 h 140"/>
                  <a:gd name="T16" fmla="*/ 9 w 73"/>
                  <a:gd name="T17" fmla="*/ 9 h 140"/>
                  <a:gd name="T18" fmla="*/ 9 w 73"/>
                  <a:gd name="T19" fmla="*/ 11 h 140"/>
                  <a:gd name="T20" fmla="*/ 8 w 73"/>
                  <a:gd name="T21" fmla="*/ 14 h 140"/>
                  <a:gd name="T22" fmla="*/ 7 w 73"/>
                  <a:gd name="T23" fmla="*/ 16 h 140"/>
                  <a:gd name="T24" fmla="*/ 6 w 73"/>
                  <a:gd name="T25" fmla="*/ 18 h 140"/>
                  <a:gd name="T26" fmla="*/ 5 w 73"/>
                  <a:gd name="T27" fmla="*/ 20 h 140"/>
                  <a:gd name="T28" fmla="*/ 4 w 73"/>
                  <a:gd name="T29" fmla="*/ 22 h 140"/>
                  <a:gd name="T30" fmla="*/ 3 w 73"/>
                  <a:gd name="T31" fmla="*/ 24 h 140"/>
                  <a:gd name="T32" fmla="*/ 1 w 73"/>
                  <a:gd name="T33" fmla="*/ 26 h 140"/>
                  <a:gd name="T34" fmla="*/ 0 w 73"/>
                  <a:gd name="T35" fmla="*/ 28 h 140"/>
                  <a:gd name="T36" fmla="*/ 1 w 73"/>
                  <a:gd name="T37" fmla="*/ 29 h 140"/>
                  <a:gd name="T38" fmla="*/ 3 w 73"/>
                  <a:gd name="T39" fmla="*/ 28 h 140"/>
                  <a:gd name="T40" fmla="*/ 5 w 73"/>
                  <a:gd name="T41" fmla="*/ 26 h 140"/>
                  <a:gd name="T42" fmla="*/ 6 w 73"/>
                  <a:gd name="T43" fmla="*/ 24 h 140"/>
                  <a:gd name="T44" fmla="*/ 7 w 73"/>
                  <a:gd name="T45" fmla="*/ 22 h 140"/>
                  <a:gd name="T46" fmla="*/ 8 w 73"/>
                  <a:gd name="T47" fmla="*/ 19 h 140"/>
                  <a:gd name="T48" fmla="*/ 9 w 73"/>
                  <a:gd name="T49" fmla="*/ 16 h 140"/>
                  <a:gd name="T50" fmla="*/ 11 w 73"/>
                  <a:gd name="T51" fmla="*/ 14 h 140"/>
                  <a:gd name="T52" fmla="*/ 11 w 73"/>
                  <a:gd name="T53" fmla="*/ 12 h 140"/>
                  <a:gd name="T54" fmla="*/ 11 w 73"/>
                  <a:gd name="T55" fmla="*/ 10 h 140"/>
                  <a:gd name="T56" fmla="*/ 12 w 73"/>
                  <a:gd name="T57" fmla="*/ 7 h 140"/>
                  <a:gd name="T58" fmla="*/ 12 w 73"/>
                  <a:gd name="T59" fmla="*/ 5 h 140"/>
                  <a:gd name="T60" fmla="*/ 13 w 73"/>
                  <a:gd name="T61" fmla="*/ 4 h 140"/>
                  <a:gd name="T62" fmla="*/ 13 w 73"/>
                  <a:gd name="T63" fmla="*/ 2 h 140"/>
                  <a:gd name="T64" fmla="*/ 14 w 73"/>
                  <a:gd name="T65" fmla="*/ 1 h 140"/>
                  <a:gd name="T66" fmla="*/ 14 w 73"/>
                  <a:gd name="T67" fmla="*/ 1 h 140"/>
                  <a:gd name="T68" fmla="*/ 14 w 73"/>
                  <a:gd name="T69" fmla="*/ 1 h 140"/>
                  <a:gd name="T70" fmla="*/ 14 w 73"/>
                  <a:gd name="T71" fmla="*/ 1 h 140"/>
                  <a:gd name="T72" fmla="*/ 14 w 73"/>
                  <a:gd name="T73" fmla="*/ 1 h 140"/>
                  <a:gd name="T74" fmla="*/ 14 w 73"/>
                  <a:gd name="T75" fmla="*/ 1 h 140"/>
                  <a:gd name="T76" fmla="*/ 14 w 73"/>
                  <a:gd name="T77" fmla="*/ 1 h 140"/>
                  <a:gd name="T78" fmla="*/ 11 w 73"/>
                  <a:gd name="T79" fmla="*/ 1 h 14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73" h="140">
                    <a:moveTo>
                      <a:pt x="60" y="2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59" y="4"/>
                    </a:lnTo>
                    <a:lnTo>
                      <a:pt x="59" y="9"/>
                    </a:lnTo>
                    <a:lnTo>
                      <a:pt x="57" y="16"/>
                    </a:lnTo>
                    <a:lnTo>
                      <a:pt x="55" y="23"/>
                    </a:lnTo>
                    <a:lnTo>
                      <a:pt x="52" y="32"/>
                    </a:lnTo>
                    <a:lnTo>
                      <a:pt x="50" y="41"/>
                    </a:lnTo>
                    <a:lnTo>
                      <a:pt x="46" y="51"/>
                    </a:lnTo>
                    <a:lnTo>
                      <a:pt x="42" y="62"/>
                    </a:lnTo>
                    <a:lnTo>
                      <a:pt x="37" y="73"/>
                    </a:lnTo>
                    <a:lnTo>
                      <a:pt x="32" y="85"/>
                    </a:lnTo>
                    <a:lnTo>
                      <a:pt x="27" y="95"/>
                    </a:lnTo>
                    <a:lnTo>
                      <a:pt x="21" y="106"/>
                    </a:lnTo>
                    <a:lnTo>
                      <a:pt x="14" y="115"/>
                    </a:lnTo>
                    <a:lnTo>
                      <a:pt x="7" y="124"/>
                    </a:lnTo>
                    <a:lnTo>
                      <a:pt x="0" y="131"/>
                    </a:lnTo>
                    <a:lnTo>
                      <a:pt x="8" y="140"/>
                    </a:lnTo>
                    <a:lnTo>
                      <a:pt x="16" y="132"/>
                    </a:lnTo>
                    <a:lnTo>
                      <a:pt x="24" y="123"/>
                    </a:lnTo>
                    <a:lnTo>
                      <a:pt x="31" y="112"/>
                    </a:lnTo>
                    <a:lnTo>
                      <a:pt x="38" y="101"/>
                    </a:lnTo>
                    <a:lnTo>
                      <a:pt x="44" y="89"/>
                    </a:lnTo>
                    <a:lnTo>
                      <a:pt x="50" y="78"/>
                    </a:lnTo>
                    <a:lnTo>
                      <a:pt x="54" y="66"/>
                    </a:lnTo>
                    <a:lnTo>
                      <a:pt x="58" y="55"/>
                    </a:lnTo>
                    <a:lnTo>
                      <a:pt x="61" y="44"/>
                    </a:lnTo>
                    <a:lnTo>
                      <a:pt x="65" y="35"/>
                    </a:lnTo>
                    <a:lnTo>
                      <a:pt x="67" y="27"/>
                    </a:lnTo>
                    <a:lnTo>
                      <a:pt x="69" y="19"/>
                    </a:lnTo>
                    <a:lnTo>
                      <a:pt x="72" y="12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3" y="2"/>
                    </a:lnTo>
                    <a:lnTo>
                      <a:pt x="73" y="1"/>
                    </a:lnTo>
                    <a:lnTo>
                      <a:pt x="6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Freeform 258">
                <a:extLst>
                  <a:ext uri="{FF2B5EF4-FFF2-40B4-BE49-F238E27FC236}">
                    <a16:creationId xmlns:a16="http://schemas.microsoft.com/office/drawing/2014/main" id="{34281D70-90F7-4377-96E3-CFEDEA82CD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1612"/>
                <a:ext cx="91" cy="529"/>
              </a:xfrm>
              <a:custGeom>
                <a:avLst/>
                <a:gdLst>
                  <a:gd name="T0" fmla="*/ 1 w 137"/>
                  <a:gd name="T1" fmla="*/ 3 h 786"/>
                  <a:gd name="T2" fmla="*/ 2 w 137"/>
                  <a:gd name="T3" fmla="*/ 7 h 786"/>
                  <a:gd name="T4" fmla="*/ 5 w 137"/>
                  <a:gd name="T5" fmla="*/ 14 h 786"/>
                  <a:gd name="T6" fmla="*/ 7 w 137"/>
                  <a:gd name="T7" fmla="*/ 24 h 786"/>
                  <a:gd name="T8" fmla="*/ 9 w 137"/>
                  <a:gd name="T9" fmla="*/ 35 h 786"/>
                  <a:gd name="T10" fmla="*/ 11 w 137"/>
                  <a:gd name="T11" fmla="*/ 48 h 786"/>
                  <a:gd name="T12" fmla="*/ 13 w 137"/>
                  <a:gd name="T13" fmla="*/ 62 h 786"/>
                  <a:gd name="T14" fmla="*/ 15 w 137"/>
                  <a:gd name="T15" fmla="*/ 76 h 786"/>
                  <a:gd name="T16" fmla="*/ 17 w 137"/>
                  <a:gd name="T17" fmla="*/ 91 h 786"/>
                  <a:gd name="T18" fmla="*/ 19 w 137"/>
                  <a:gd name="T19" fmla="*/ 106 h 786"/>
                  <a:gd name="T20" fmla="*/ 20 w 137"/>
                  <a:gd name="T21" fmla="*/ 118 h 786"/>
                  <a:gd name="T22" fmla="*/ 21 w 137"/>
                  <a:gd name="T23" fmla="*/ 131 h 786"/>
                  <a:gd name="T24" fmla="*/ 22 w 137"/>
                  <a:gd name="T25" fmla="*/ 142 h 786"/>
                  <a:gd name="T26" fmla="*/ 23 w 137"/>
                  <a:gd name="T27" fmla="*/ 151 h 786"/>
                  <a:gd name="T28" fmla="*/ 24 w 137"/>
                  <a:gd name="T29" fmla="*/ 157 h 786"/>
                  <a:gd name="T30" fmla="*/ 24 w 137"/>
                  <a:gd name="T31" fmla="*/ 161 h 786"/>
                  <a:gd name="T32" fmla="*/ 27 w 137"/>
                  <a:gd name="T33" fmla="*/ 161 h 786"/>
                  <a:gd name="T34" fmla="*/ 27 w 137"/>
                  <a:gd name="T35" fmla="*/ 160 h 786"/>
                  <a:gd name="T36" fmla="*/ 26 w 137"/>
                  <a:gd name="T37" fmla="*/ 155 h 786"/>
                  <a:gd name="T38" fmla="*/ 25 w 137"/>
                  <a:gd name="T39" fmla="*/ 147 h 786"/>
                  <a:gd name="T40" fmla="*/ 25 w 137"/>
                  <a:gd name="T41" fmla="*/ 137 h 786"/>
                  <a:gd name="T42" fmla="*/ 23 w 137"/>
                  <a:gd name="T43" fmla="*/ 125 h 786"/>
                  <a:gd name="T44" fmla="*/ 22 w 137"/>
                  <a:gd name="T45" fmla="*/ 112 h 786"/>
                  <a:gd name="T46" fmla="*/ 20 w 137"/>
                  <a:gd name="T47" fmla="*/ 98 h 786"/>
                  <a:gd name="T48" fmla="*/ 18 w 137"/>
                  <a:gd name="T49" fmla="*/ 83 h 786"/>
                  <a:gd name="T50" fmla="*/ 17 w 137"/>
                  <a:gd name="T51" fmla="*/ 69 h 786"/>
                  <a:gd name="T52" fmla="*/ 15 w 137"/>
                  <a:gd name="T53" fmla="*/ 55 h 786"/>
                  <a:gd name="T54" fmla="*/ 13 w 137"/>
                  <a:gd name="T55" fmla="*/ 41 h 786"/>
                  <a:gd name="T56" fmla="*/ 10 w 137"/>
                  <a:gd name="T57" fmla="*/ 28 h 786"/>
                  <a:gd name="T58" fmla="*/ 9 w 137"/>
                  <a:gd name="T59" fmla="*/ 18 h 786"/>
                  <a:gd name="T60" fmla="*/ 6 w 137"/>
                  <a:gd name="T61" fmla="*/ 9 h 786"/>
                  <a:gd name="T62" fmla="*/ 4 w 137"/>
                  <a:gd name="T63" fmla="*/ 3 h 786"/>
                  <a:gd name="T64" fmla="*/ 1 w 137"/>
                  <a:gd name="T65" fmla="*/ 0 h 78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786">
                    <a:moveTo>
                      <a:pt x="0" y="11"/>
                    </a:moveTo>
                    <a:lnTo>
                      <a:pt x="3" y="14"/>
                    </a:lnTo>
                    <a:lnTo>
                      <a:pt x="8" y="22"/>
                    </a:lnTo>
                    <a:lnTo>
                      <a:pt x="12" y="34"/>
                    </a:lnTo>
                    <a:lnTo>
                      <a:pt x="18" y="49"/>
                    </a:lnTo>
                    <a:lnTo>
                      <a:pt x="24" y="68"/>
                    </a:lnTo>
                    <a:lnTo>
                      <a:pt x="28" y="90"/>
                    </a:lnTo>
                    <a:lnTo>
                      <a:pt x="34" y="114"/>
                    </a:lnTo>
                    <a:lnTo>
                      <a:pt x="40" y="141"/>
                    </a:lnTo>
                    <a:lnTo>
                      <a:pt x="46" y="171"/>
                    </a:lnTo>
                    <a:lnTo>
                      <a:pt x="51" y="201"/>
                    </a:lnTo>
                    <a:lnTo>
                      <a:pt x="56" y="233"/>
                    </a:lnTo>
                    <a:lnTo>
                      <a:pt x="62" y="266"/>
                    </a:lnTo>
                    <a:lnTo>
                      <a:pt x="66" y="301"/>
                    </a:lnTo>
                    <a:lnTo>
                      <a:pt x="72" y="335"/>
                    </a:lnTo>
                    <a:lnTo>
                      <a:pt x="77" y="371"/>
                    </a:lnTo>
                    <a:lnTo>
                      <a:pt x="81" y="408"/>
                    </a:lnTo>
                    <a:lnTo>
                      <a:pt x="86" y="444"/>
                    </a:lnTo>
                    <a:lnTo>
                      <a:pt x="91" y="479"/>
                    </a:lnTo>
                    <a:lnTo>
                      <a:pt x="95" y="514"/>
                    </a:lnTo>
                    <a:lnTo>
                      <a:pt x="99" y="547"/>
                    </a:lnTo>
                    <a:lnTo>
                      <a:pt x="102" y="580"/>
                    </a:lnTo>
                    <a:lnTo>
                      <a:pt x="106" y="611"/>
                    </a:lnTo>
                    <a:lnTo>
                      <a:pt x="109" y="641"/>
                    </a:lnTo>
                    <a:lnTo>
                      <a:pt x="113" y="668"/>
                    </a:lnTo>
                    <a:lnTo>
                      <a:pt x="115" y="694"/>
                    </a:lnTo>
                    <a:lnTo>
                      <a:pt x="117" y="717"/>
                    </a:lnTo>
                    <a:lnTo>
                      <a:pt x="119" y="736"/>
                    </a:lnTo>
                    <a:lnTo>
                      <a:pt x="121" y="754"/>
                    </a:lnTo>
                    <a:lnTo>
                      <a:pt x="123" y="767"/>
                    </a:lnTo>
                    <a:lnTo>
                      <a:pt x="123" y="778"/>
                    </a:lnTo>
                    <a:lnTo>
                      <a:pt x="124" y="784"/>
                    </a:lnTo>
                    <a:lnTo>
                      <a:pt x="124" y="786"/>
                    </a:lnTo>
                    <a:lnTo>
                      <a:pt x="137" y="785"/>
                    </a:lnTo>
                    <a:lnTo>
                      <a:pt x="137" y="782"/>
                    </a:lnTo>
                    <a:lnTo>
                      <a:pt x="137" y="777"/>
                    </a:lnTo>
                    <a:lnTo>
                      <a:pt x="136" y="766"/>
                    </a:lnTo>
                    <a:lnTo>
                      <a:pt x="134" y="752"/>
                    </a:lnTo>
                    <a:lnTo>
                      <a:pt x="132" y="735"/>
                    </a:lnTo>
                    <a:lnTo>
                      <a:pt x="130" y="716"/>
                    </a:lnTo>
                    <a:lnTo>
                      <a:pt x="128" y="693"/>
                    </a:lnTo>
                    <a:lnTo>
                      <a:pt x="125" y="666"/>
                    </a:lnTo>
                    <a:lnTo>
                      <a:pt x="122" y="638"/>
                    </a:lnTo>
                    <a:lnTo>
                      <a:pt x="118" y="610"/>
                    </a:lnTo>
                    <a:lnTo>
                      <a:pt x="116" y="578"/>
                    </a:lnTo>
                    <a:lnTo>
                      <a:pt x="111" y="545"/>
                    </a:lnTo>
                    <a:lnTo>
                      <a:pt x="108" y="512"/>
                    </a:lnTo>
                    <a:lnTo>
                      <a:pt x="103" y="477"/>
                    </a:lnTo>
                    <a:lnTo>
                      <a:pt x="99" y="441"/>
                    </a:lnTo>
                    <a:lnTo>
                      <a:pt x="94" y="406"/>
                    </a:lnTo>
                    <a:lnTo>
                      <a:pt x="89" y="370"/>
                    </a:lnTo>
                    <a:lnTo>
                      <a:pt x="85" y="334"/>
                    </a:lnTo>
                    <a:lnTo>
                      <a:pt x="79" y="299"/>
                    </a:lnTo>
                    <a:lnTo>
                      <a:pt x="75" y="264"/>
                    </a:lnTo>
                    <a:lnTo>
                      <a:pt x="70" y="231"/>
                    </a:lnTo>
                    <a:lnTo>
                      <a:pt x="64" y="198"/>
                    </a:lnTo>
                    <a:lnTo>
                      <a:pt x="58" y="167"/>
                    </a:lnTo>
                    <a:lnTo>
                      <a:pt x="53" y="138"/>
                    </a:lnTo>
                    <a:lnTo>
                      <a:pt x="47" y="112"/>
                    </a:lnTo>
                    <a:lnTo>
                      <a:pt x="42" y="88"/>
                    </a:lnTo>
                    <a:lnTo>
                      <a:pt x="36" y="65"/>
                    </a:lnTo>
                    <a:lnTo>
                      <a:pt x="31" y="45"/>
                    </a:lnTo>
                    <a:lnTo>
                      <a:pt x="25" y="29"/>
                    </a:lnTo>
                    <a:lnTo>
                      <a:pt x="19" y="16"/>
                    </a:lnTo>
                    <a:lnTo>
                      <a:pt x="13" y="7"/>
                    </a:lnTo>
                    <a:lnTo>
                      <a:pt x="5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Freeform 259">
                <a:extLst>
                  <a:ext uri="{FF2B5EF4-FFF2-40B4-BE49-F238E27FC236}">
                    <a16:creationId xmlns:a16="http://schemas.microsoft.com/office/drawing/2014/main" id="{55104C4F-787C-4E1E-A502-76F47DCDF2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668"/>
                <a:ext cx="87" cy="67"/>
              </a:xfrm>
              <a:custGeom>
                <a:avLst/>
                <a:gdLst>
                  <a:gd name="T0" fmla="*/ 26 w 130"/>
                  <a:gd name="T1" fmla="*/ 17 h 97"/>
                  <a:gd name="T2" fmla="*/ 25 w 130"/>
                  <a:gd name="T3" fmla="*/ 15 h 97"/>
                  <a:gd name="T4" fmla="*/ 25 w 130"/>
                  <a:gd name="T5" fmla="*/ 12 h 97"/>
                  <a:gd name="T6" fmla="*/ 24 w 130"/>
                  <a:gd name="T7" fmla="*/ 10 h 97"/>
                  <a:gd name="T8" fmla="*/ 23 w 130"/>
                  <a:gd name="T9" fmla="*/ 9 h 97"/>
                  <a:gd name="T10" fmla="*/ 22 w 130"/>
                  <a:gd name="T11" fmla="*/ 8 h 97"/>
                  <a:gd name="T12" fmla="*/ 21 w 130"/>
                  <a:gd name="T13" fmla="*/ 7 h 97"/>
                  <a:gd name="T14" fmla="*/ 21 w 130"/>
                  <a:gd name="T15" fmla="*/ 7 h 97"/>
                  <a:gd name="T16" fmla="*/ 21 w 130"/>
                  <a:gd name="T17" fmla="*/ 6 h 97"/>
                  <a:gd name="T18" fmla="*/ 20 w 130"/>
                  <a:gd name="T19" fmla="*/ 6 h 97"/>
                  <a:gd name="T20" fmla="*/ 19 w 130"/>
                  <a:gd name="T21" fmla="*/ 6 h 97"/>
                  <a:gd name="T22" fmla="*/ 17 w 130"/>
                  <a:gd name="T23" fmla="*/ 4 h 97"/>
                  <a:gd name="T24" fmla="*/ 15 w 130"/>
                  <a:gd name="T25" fmla="*/ 3 h 97"/>
                  <a:gd name="T26" fmla="*/ 13 w 130"/>
                  <a:gd name="T27" fmla="*/ 1 h 97"/>
                  <a:gd name="T28" fmla="*/ 11 w 130"/>
                  <a:gd name="T29" fmla="*/ 1 h 97"/>
                  <a:gd name="T30" fmla="*/ 9 w 130"/>
                  <a:gd name="T31" fmla="*/ 0 h 97"/>
                  <a:gd name="T32" fmla="*/ 6 w 130"/>
                  <a:gd name="T33" fmla="*/ 0 h 97"/>
                  <a:gd name="T34" fmla="*/ 4 w 130"/>
                  <a:gd name="T35" fmla="*/ 1 h 97"/>
                  <a:gd name="T36" fmla="*/ 2 w 130"/>
                  <a:gd name="T37" fmla="*/ 3 h 97"/>
                  <a:gd name="T38" fmla="*/ 1 w 130"/>
                  <a:gd name="T39" fmla="*/ 4 h 97"/>
                  <a:gd name="T40" fmla="*/ 1 w 130"/>
                  <a:gd name="T41" fmla="*/ 6 h 97"/>
                  <a:gd name="T42" fmla="*/ 0 w 130"/>
                  <a:gd name="T43" fmla="*/ 7 h 97"/>
                  <a:gd name="T44" fmla="*/ 1 w 130"/>
                  <a:gd name="T45" fmla="*/ 8 h 97"/>
                  <a:gd name="T46" fmla="*/ 1 w 130"/>
                  <a:gd name="T47" fmla="*/ 10 h 97"/>
                  <a:gd name="T48" fmla="*/ 1 w 130"/>
                  <a:gd name="T49" fmla="*/ 11 h 97"/>
                  <a:gd name="T50" fmla="*/ 3 w 130"/>
                  <a:gd name="T51" fmla="*/ 12 h 97"/>
                  <a:gd name="T52" fmla="*/ 4 w 130"/>
                  <a:gd name="T53" fmla="*/ 13 h 97"/>
                  <a:gd name="T54" fmla="*/ 6 w 130"/>
                  <a:gd name="T55" fmla="*/ 13 h 97"/>
                  <a:gd name="T56" fmla="*/ 7 w 130"/>
                  <a:gd name="T57" fmla="*/ 13 h 97"/>
                  <a:gd name="T58" fmla="*/ 9 w 130"/>
                  <a:gd name="T59" fmla="*/ 14 h 97"/>
                  <a:gd name="T60" fmla="*/ 9 w 130"/>
                  <a:gd name="T61" fmla="*/ 15 h 97"/>
                  <a:gd name="T62" fmla="*/ 10 w 130"/>
                  <a:gd name="T63" fmla="*/ 15 h 97"/>
                  <a:gd name="T64" fmla="*/ 10 w 130"/>
                  <a:gd name="T65" fmla="*/ 15 h 97"/>
                  <a:gd name="T66" fmla="*/ 21 w 130"/>
                  <a:gd name="T67" fmla="*/ 22 h 97"/>
                  <a:gd name="T68" fmla="*/ 21 w 130"/>
                  <a:gd name="T69" fmla="*/ 22 h 97"/>
                  <a:gd name="T70" fmla="*/ 21 w 130"/>
                  <a:gd name="T71" fmla="*/ 22 h 97"/>
                  <a:gd name="T72" fmla="*/ 23 w 130"/>
                  <a:gd name="T73" fmla="*/ 22 h 97"/>
                  <a:gd name="T74" fmla="*/ 23 w 130"/>
                  <a:gd name="T75" fmla="*/ 22 h 97"/>
                  <a:gd name="T76" fmla="*/ 25 w 130"/>
                  <a:gd name="T77" fmla="*/ 21 h 97"/>
                  <a:gd name="T78" fmla="*/ 26 w 130"/>
                  <a:gd name="T79" fmla="*/ 20 h 97"/>
                  <a:gd name="T80" fmla="*/ 26 w 130"/>
                  <a:gd name="T81" fmla="*/ 19 h 97"/>
                  <a:gd name="T82" fmla="*/ 26 w 130"/>
                  <a:gd name="T83" fmla="*/ 17 h 9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0" h="97">
                    <a:moveTo>
                      <a:pt x="130" y="74"/>
                    </a:moveTo>
                    <a:lnTo>
                      <a:pt x="127" y="64"/>
                    </a:lnTo>
                    <a:lnTo>
                      <a:pt x="123" y="55"/>
                    </a:lnTo>
                    <a:lnTo>
                      <a:pt x="119" y="46"/>
                    </a:lnTo>
                    <a:lnTo>
                      <a:pt x="114" y="40"/>
                    </a:lnTo>
                    <a:lnTo>
                      <a:pt x="109" y="35"/>
                    </a:lnTo>
                    <a:lnTo>
                      <a:pt x="106" y="32"/>
                    </a:lnTo>
                    <a:lnTo>
                      <a:pt x="103" y="29"/>
                    </a:lnTo>
                    <a:lnTo>
                      <a:pt x="101" y="28"/>
                    </a:lnTo>
                    <a:lnTo>
                      <a:pt x="100" y="27"/>
                    </a:lnTo>
                    <a:lnTo>
                      <a:pt x="96" y="23"/>
                    </a:lnTo>
                    <a:lnTo>
                      <a:pt x="88" y="19"/>
                    </a:lnTo>
                    <a:lnTo>
                      <a:pt x="78" y="13"/>
                    </a:lnTo>
                    <a:lnTo>
                      <a:pt x="67" y="7"/>
                    </a:lnTo>
                    <a:lnTo>
                      <a:pt x="55" y="3"/>
                    </a:lnTo>
                    <a:lnTo>
                      <a:pt x="43" y="0"/>
                    </a:lnTo>
                    <a:lnTo>
                      <a:pt x="31" y="0"/>
                    </a:lnTo>
                    <a:lnTo>
                      <a:pt x="20" y="5"/>
                    </a:lnTo>
                    <a:lnTo>
                      <a:pt x="12" y="11"/>
                    </a:lnTo>
                    <a:lnTo>
                      <a:pt x="5" y="17"/>
                    </a:lnTo>
                    <a:lnTo>
                      <a:pt x="1" y="23"/>
                    </a:lnTo>
                    <a:lnTo>
                      <a:pt x="0" y="30"/>
                    </a:lnTo>
                    <a:lnTo>
                      <a:pt x="1" y="36"/>
                    </a:lnTo>
                    <a:lnTo>
                      <a:pt x="3" y="42"/>
                    </a:lnTo>
                    <a:lnTo>
                      <a:pt x="8" y="48"/>
                    </a:lnTo>
                    <a:lnTo>
                      <a:pt x="14" y="52"/>
                    </a:lnTo>
                    <a:lnTo>
                      <a:pt x="21" y="56"/>
                    </a:lnTo>
                    <a:lnTo>
                      <a:pt x="29" y="58"/>
                    </a:lnTo>
                    <a:lnTo>
                      <a:pt x="37" y="60"/>
                    </a:lnTo>
                    <a:lnTo>
                      <a:pt x="43" y="61"/>
                    </a:lnTo>
                    <a:lnTo>
                      <a:pt x="48" y="63"/>
                    </a:lnTo>
                    <a:lnTo>
                      <a:pt x="52" y="63"/>
                    </a:lnTo>
                    <a:lnTo>
                      <a:pt x="53" y="63"/>
                    </a:lnTo>
                    <a:lnTo>
                      <a:pt x="101" y="96"/>
                    </a:lnTo>
                    <a:lnTo>
                      <a:pt x="104" y="96"/>
                    </a:lnTo>
                    <a:lnTo>
                      <a:pt x="107" y="97"/>
                    </a:lnTo>
                    <a:lnTo>
                      <a:pt x="113" y="97"/>
                    </a:lnTo>
                    <a:lnTo>
                      <a:pt x="118" y="95"/>
                    </a:lnTo>
                    <a:lnTo>
                      <a:pt x="123" y="93"/>
                    </a:lnTo>
                    <a:lnTo>
                      <a:pt x="128" y="89"/>
                    </a:lnTo>
                    <a:lnTo>
                      <a:pt x="130" y="83"/>
                    </a:lnTo>
                    <a:lnTo>
                      <a:pt x="130" y="74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Freeform 260">
                <a:extLst>
                  <a:ext uri="{FF2B5EF4-FFF2-40B4-BE49-F238E27FC236}">
                    <a16:creationId xmlns:a16="http://schemas.microsoft.com/office/drawing/2014/main" id="{11BCB0B6-C42C-4590-AA68-4E4C3A267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" y="1685"/>
                <a:ext cx="25" cy="35"/>
              </a:xfrm>
              <a:custGeom>
                <a:avLst/>
                <a:gdLst>
                  <a:gd name="T0" fmla="*/ 0 w 38"/>
                  <a:gd name="T1" fmla="*/ 2 h 52"/>
                  <a:gd name="T2" fmla="*/ 0 w 38"/>
                  <a:gd name="T3" fmla="*/ 2 h 52"/>
                  <a:gd name="T4" fmla="*/ 1 w 38"/>
                  <a:gd name="T5" fmla="*/ 2 h 52"/>
                  <a:gd name="T6" fmla="*/ 1 w 38"/>
                  <a:gd name="T7" fmla="*/ 3 h 52"/>
                  <a:gd name="T8" fmla="*/ 1 w 38"/>
                  <a:gd name="T9" fmla="*/ 3 h 52"/>
                  <a:gd name="T10" fmla="*/ 2 w 38"/>
                  <a:gd name="T11" fmla="*/ 4 h 52"/>
                  <a:gd name="T12" fmla="*/ 3 w 38"/>
                  <a:gd name="T13" fmla="*/ 5 h 52"/>
                  <a:gd name="T14" fmla="*/ 4 w 38"/>
                  <a:gd name="T15" fmla="*/ 7 h 52"/>
                  <a:gd name="T16" fmla="*/ 5 w 38"/>
                  <a:gd name="T17" fmla="*/ 9 h 52"/>
                  <a:gd name="T18" fmla="*/ 5 w 38"/>
                  <a:gd name="T19" fmla="*/ 11 h 52"/>
                  <a:gd name="T20" fmla="*/ 7 w 38"/>
                  <a:gd name="T21" fmla="*/ 10 h 52"/>
                  <a:gd name="T22" fmla="*/ 7 w 38"/>
                  <a:gd name="T23" fmla="*/ 8 h 52"/>
                  <a:gd name="T24" fmla="*/ 6 w 38"/>
                  <a:gd name="T25" fmla="*/ 6 h 52"/>
                  <a:gd name="T26" fmla="*/ 5 w 38"/>
                  <a:gd name="T27" fmla="*/ 4 h 52"/>
                  <a:gd name="T28" fmla="*/ 4 w 38"/>
                  <a:gd name="T29" fmla="*/ 3 h 52"/>
                  <a:gd name="T30" fmla="*/ 3 w 38"/>
                  <a:gd name="T31" fmla="*/ 1 h 52"/>
                  <a:gd name="T32" fmla="*/ 3 w 38"/>
                  <a:gd name="T33" fmla="*/ 1 h 52"/>
                  <a:gd name="T34" fmla="*/ 2 w 38"/>
                  <a:gd name="T35" fmla="*/ 0 h 52"/>
                  <a:gd name="T36" fmla="*/ 1 w 38"/>
                  <a:gd name="T37" fmla="*/ 0 h 52"/>
                  <a:gd name="T38" fmla="*/ 1 w 38"/>
                  <a:gd name="T39" fmla="*/ 0 h 52"/>
                  <a:gd name="T40" fmla="*/ 0 w 38"/>
                  <a:gd name="T41" fmla="*/ 2 h 52"/>
                  <a:gd name="T42" fmla="*/ 0 w 38"/>
                  <a:gd name="T43" fmla="*/ 2 h 52"/>
                  <a:gd name="T44" fmla="*/ 0 w 38"/>
                  <a:gd name="T45" fmla="*/ 2 h 52"/>
                  <a:gd name="T46" fmla="*/ 0 w 38"/>
                  <a:gd name="T47" fmla="*/ 2 h 5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8" h="52">
                    <a:moveTo>
                      <a:pt x="0" y="10"/>
                    </a:moveTo>
                    <a:lnTo>
                      <a:pt x="0" y="10"/>
                    </a:lnTo>
                    <a:lnTo>
                      <a:pt x="1" y="11"/>
                    </a:lnTo>
                    <a:lnTo>
                      <a:pt x="3" y="13"/>
                    </a:lnTo>
                    <a:lnTo>
                      <a:pt x="7" y="17"/>
                    </a:lnTo>
                    <a:lnTo>
                      <a:pt x="10" y="21"/>
                    </a:lnTo>
                    <a:lnTo>
                      <a:pt x="15" y="27"/>
                    </a:lnTo>
                    <a:lnTo>
                      <a:pt x="20" y="34"/>
                    </a:lnTo>
                    <a:lnTo>
                      <a:pt x="23" y="43"/>
                    </a:lnTo>
                    <a:lnTo>
                      <a:pt x="25" y="52"/>
                    </a:lnTo>
                    <a:lnTo>
                      <a:pt x="38" y="49"/>
                    </a:lnTo>
                    <a:lnTo>
                      <a:pt x="36" y="38"/>
                    </a:lnTo>
                    <a:lnTo>
                      <a:pt x="31" y="28"/>
                    </a:lnTo>
                    <a:lnTo>
                      <a:pt x="26" y="20"/>
                    </a:lnTo>
                    <a:lnTo>
                      <a:pt x="21" y="13"/>
                    </a:lnTo>
                    <a:lnTo>
                      <a:pt x="16" y="7"/>
                    </a:lnTo>
                    <a:lnTo>
                      <a:pt x="13" y="4"/>
                    </a:lnTo>
                    <a:lnTo>
                      <a:pt x="9" y="0"/>
                    </a:lnTo>
                    <a:lnTo>
                      <a:pt x="8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261">
                <a:extLst>
                  <a:ext uri="{FF2B5EF4-FFF2-40B4-BE49-F238E27FC236}">
                    <a16:creationId xmlns:a16="http://schemas.microsoft.com/office/drawing/2014/main" id="{77EEC376-8BEC-4F29-A783-4BFD4B0233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" y="1665"/>
                <a:ext cx="51" cy="25"/>
              </a:xfrm>
              <a:custGeom>
                <a:avLst/>
                <a:gdLst>
                  <a:gd name="T0" fmla="*/ 1 w 77"/>
                  <a:gd name="T1" fmla="*/ 2 h 39"/>
                  <a:gd name="T2" fmla="*/ 1 w 77"/>
                  <a:gd name="T3" fmla="*/ 2 h 39"/>
                  <a:gd name="T4" fmla="*/ 2 w 77"/>
                  <a:gd name="T5" fmla="*/ 2 h 39"/>
                  <a:gd name="T6" fmla="*/ 5 w 77"/>
                  <a:gd name="T7" fmla="*/ 3 h 39"/>
                  <a:gd name="T8" fmla="*/ 7 w 77"/>
                  <a:gd name="T9" fmla="*/ 3 h 39"/>
                  <a:gd name="T10" fmla="*/ 9 w 77"/>
                  <a:gd name="T11" fmla="*/ 4 h 39"/>
                  <a:gd name="T12" fmla="*/ 11 w 77"/>
                  <a:gd name="T13" fmla="*/ 5 h 39"/>
                  <a:gd name="T14" fmla="*/ 13 w 77"/>
                  <a:gd name="T15" fmla="*/ 6 h 39"/>
                  <a:gd name="T16" fmla="*/ 13 w 77"/>
                  <a:gd name="T17" fmla="*/ 6 h 39"/>
                  <a:gd name="T18" fmla="*/ 13 w 77"/>
                  <a:gd name="T19" fmla="*/ 6 h 39"/>
                  <a:gd name="T20" fmla="*/ 15 w 77"/>
                  <a:gd name="T21" fmla="*/ 5 h 39"/>
                  <a:gd name="T22" fmla="*/ 15 w 77"/>
                  <a:gd name="T23" fmla="*/ 4 h 39"/>
                  <a:gd name="T24" fmla="*/ 13 w 77"/>
                  <a:gd name="T25" fmla="*/ 4 h 39"/>
                  <a:gd name="T26" fmla="*/ 12 w 77"/>
                  <a:gd name="T27" fmla="*/ 3 h 39"/>
                  <a:gd name="T28" fmla="*/ 10 w 77"/>
                  <a:gd name="T29" fmla="*/ 2 h 39"/>
                  <a:gd name="T30" fmla="*/ 7 w 77"/>
                  <a:gd name="T31" fmla="*/ 1 h 39"/>
                  <a:gd name="T32" fmla="*/ 6 w 77"/>
                  <a:gd name="T33" fmla="*/ 1 h 39"/>
                  <a:gd name="T34" fmla="*/ 3 w 77"/>
                  <a:gd name="T35" fmla="*/ 0 h 39"/>
                  <a:gd name="T36" fmla="*/ 1 w 77"/>
                  <a:gd name="T37" fmla="*/ 0 h 39"/>
                  <a:gd name="T38" fmla="*/ 0 w 77"/>
                  <a:gd name="T39" fmla="*/ 0 h 39"/>
                  <a:gd name="T40" fmla="*/ 1 w 77"/>
                  <a:gd name="T41" fmla="*/ 0 h 39"/>
                  <a:gd name="T42" fmla="*/ 1 w 77"/>
                  <a:gd name="T43" fmla="*/ 0 h 39"/>
                  <a:gd name="T44" fmla="*/ 0 w 77"/>
                  <a:gd name="T45" fmla="*/ 0 h 39"/>
                  <a:gd name="T46" fmla="*/ 1 w 77"/>
                  <a:gd name="T47" fmla="*/ 2 h 39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77" h="39">
                    <a:moveTo>
                      <a:pt x="4" y="12"/>
                    </a:moveTo>
                    <a:lnTo>
                      <a:pt x="2" y="12"/>
                    </a:lnTo>
                    <a:lnTo>
                      <a:pt x="12" y="13"/>
                    </a:lnTo>
                    <a:lnTo>
                      <a:pt x="24" y="16"/>
                    </a:lnTo>
                    <a:lnTo>
                      <a:pt x="36" y="19"/>
                    </a:lnTo>
                    <a:lnTo>
                      <a:pt x="46" y="25"/>
                    </a:lnTo>
                    <a:lnTo>
                      <a:pt x="55" y="29"/>
                    </a:lnTo>
                    <a:lnTo>
                      <a:pt x="63" y="34"/>
                    </a:lnTo>
                    <a:lnTo>
                      <a:pt x="67" y="38"/>
                    </a:lnTo>
                    <a:lnTo>
                      <a:pt x="69" y="39"/>
                    </a:lnTo>
                    <a:lnTo>
                      <a:pt x="77" y="29"/>
                    </a:lnTo>
                    <a:lnTo>
                      <a:pt x="75" y="27"/>
                    </a:lnTo>
                    <a:lnTo>
                      <a:pt x="70" y="24"/>
                    </a:lnTo>
                    <a:lnTo>
                      <a:pt x="62" y="19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29" y="3"/>
                    </a:lnTo>
                    <a:lnTo>
                      <a:pt x="15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Freeform 262">
                <a:extLst>
                  <a:ext uri="{FF2B5EF4-FFF2-40B4-BE49-F238E27FC236}">
                    <a16:creationId xmlns:a16="http://schemas.microsoft.com/office/drawing/2014/main" id="{BCE4FAF8-0E58-4EBD-A8CF-96F08DDAB9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" y="1665"/>
                <a:ext cx="26" cy="39"/>
              </a:xfrm>
              <a:custGeom>
                <a:avLst/>
                <a:gdLst>
                  <a:gd name="T0" fmla="*/ 3 w 40"/>
                  <a:gd name="T1" fmla="*/ 10 h 58"/>
                  <a:gd name="T2" fmla="*/ 3 w 40"/>
                  <a:gd name="T3" fmla="*/ 10 h 58"/>
                  <a:gd name="T4" fmla="*/ 3 w 40"/>
                  <a:gd name="T5" fmla="*/ 9 h 58"/>
                  <a:gd name="T6" fmla="*/ 3 w 40"/>
                  <a:gd name="T7" fmla="*/ 9 h 58"/>
                  <a:gd name="T8" fmla="*/ 3 w 40"/>
                  <a:gd name="T9" fmla="*/ 7 h 58"/>
                  <a:gd name="T10" fmla="*/ 3 w 40"/>
                  <a:gd name="T11" fmla="*/ 7 h 58"/>
                  <a:gd name="T12" fmla="*/ 3 w 40"/>
                  <a:gd name="T13" fmla="*/ 5 h 58"/>
                  <a:gd name="T14" fmla="*/ 4 w 40"/>
                  <a:gd name="T15" fmla="*/ 5 h 58"/>
                  <a:gd name="T16" fmla="*/ 5 w 40"/>
                  <a:gd name="T17" fmla="*/ 3 h 58"/>
                  <a:gd name="T18" fmla="*/ 7 w 40"/>
                  <a:gd name="T19" fmla="*/ 2 h 58"/>
                  <a:gd name="T20" fmla="*/ 7 w 40"/>
                  <a:gd name="T21" fmla="*/ 0 h 58"/>
                  <a:gd name="T22" fmla="*/ 5 w 40"/>
                  <a:gd name="T23" fmla="*/ 1 h 58"/>
                  <a:gd name="T24" fmla="*/ 3 w 40"/>
                  <a:gd name="T25" fmla="*/ 2 h 58"/>
                  <a:gd name="T26" fmla="*/ 1 w 40"/>
                  <a:gd name="T27" fmla="*/ 4 h 58"/>
                  <a:gd name="T28" fmla="*/ 1 w 40"/>
                  <a:gd name="T29" fmla="*/ 5 h 58"/>
                  <a:gd name="T30" fmla="*/ 0 w 40"/>
                  <a:gd name="T31" fmla="*/ 7 h 58"/>
                  <a:gd name="T32" fmla="*/ 1 w 40"/>
                  <a:gd name="T33" fmla="*/ 9 h 58"/>
                  <a:gd name="T34" fmla="*/ 1 w 40"/>
                  <a:gd name="T35" fmla="*/ 10 h 58"/>
                  <a:gd name="T36" fmla="*/ 2 w 40"/>
                  <a:gd name="T37" fmla="*/ 11 h 58"/>
                  <a:gd name="T38" fmla="*/ 2 w 40"/>
                  <a:gd name="T39" fmla="*/ 11 h 58"/>
                  <a:gd name="T40" fmla="*/ 3 w 40"/>
                  <a:gd name="T41" fmla="*/ 10 h 5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0" h="58">
                    <a:moveTo>
                      <a:pt x="20" y="49"/>
                    </a:moveTo>
                    <a:lnTo>
                      <a:pt x="20" y="49"/>
                    </a:lnTo>
                    <a:lnTo>
                      <a:pt x="16" y="46"/>
                    </a:lnTo>
                    <a:lnTo>
                      <a:pt x="14" y="41"/>
                    </a:lnTo>
                    <a:lnTo>
                      <a:pt x="14" y="36"/>
                    </a:lnTo>
                    <a:lnTo>
                      <a:pt x="14" y="32"/>
                    </a:lnTo>
                    <a:lnTo>
                      <a:pt x="17" y="27"/>
                    </a:lnTo>
                    <a:lnTo>
                      <a:pt x="22" y="23"/>
                    </a:lnTo>
                    <a:lnTo>
                      <a:pt x="30" y="17"/>
                    </a:lnTo>
                    <a:lnTo>
                      <a:pt x="40" y="12"/>
                    </a:lnTo>
                    <a:lnTo>
                      <a:pt x="36" y="0"/>
                    </a:lnTo>
                    <a:lnTo>
                      <a:pt x="23" y="6"/>
                    </a:lnTo>
                    <a:lnTo>
                      <a:pt x="14" y="12"/>
                    </a:lnTo>
                    <a:lnTo>
                      <a:pt x="7" y="19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4"/>
                    </a:lnTo>
                    <a:lnTo>
                      <a:pt x="5" y="51"/>
                    </a:lnTo>
                    <a:lnTo>
                      <a:pt x="10" y="58"/>
                    </a:lnTo>
                    <a:lnTo>
                      <a:pt x="20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Freeform 263">
                <a:extLst>
                  <a:ext uri="{FF2B5EF4-FFF2-40B4-BE49-F238E27FC236}">
                    <a16:creationId xmlns:a16="http://schemas.microsoft.com/office/drawing/2014/main" id="{8EF82EA1-9D87-4412-A703-6ED9DFF76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" y="1698"/>
                <a:ext cx="36" cy="17"/>
              </a:xfrm>
              <a:custGeom>
                <a:avLst/>
                <a:gdLst>
                  <a:gd name="T0" fmla="*/ 10 w 55"/>
                  <a:gd name="T1" fmla="*/ 3 h 25"/>
                  <a:gd name="T2" fmla="*/ 9 w 55"/>
                  <a:gd name="T3" fmla="*/ 3 h 25"/>
                  <a:gd name="T4" fmla="*/ 9 w 55"/>
                  <a:gd name="T5" fmla="*/ 3 h 25"/>
                  <a:gd name="T6" fmla="*/ 8 w 55"/>
                  <a:gd name="T7" fmla="*/ 3 h 25"/>
                  <a:gd name="T8" fmla="*/ 8 w 55"/>
                  <a:gd name="T9" fmla="*/ 2 h 25"/>
                  <a:gd name="T10" fmla="*/ 7 w 55"/>
                  <a:gd name="T11" fmla="*/ 2 h 25"/>
                  <a:gd name="T12" fmla="*/ 5 w 55"/>
                  <a:gd name="T13" fmla="*/ 2 h 25"/>
                  <a:gd name="T14" fmla="*/ 4 w 55"/>
                  <a:gd name="T15" fmla="*/ 1 h 25"/>
                  <a:gd name="T16" fmla="*/ 3 w 55"/>
                  <a:gd name="T17" fmla="*/ 1 h 25"/>
                  <a:gd name="T18" fmla="*/ 2 w 55"/>
                  <a:gd name="T19" fmla="*/ 0 h 25"/>
                  <a:gd name="T20" fmla="*/ 0 w 55"/>
                  <a:gd name="T21" fmla="*/ 2 h 25"/>
                  <a:gd name="T22" fmla="*/ 1 w 55"/>
                  <a:gd name="T23" fmla="*/ 3 h 25"/>
                  <a:gd name="T24" fmla="*/ 3 w 55"/>
                  <a:gd name="T25" fmla="*/ 5 h 25"/>
                  <a:gd name="T26" fmla="*/ 5 w 55"/>
                  <a:gd name="T27" fmla="*/ 5 h 25"/>
                  <a:gd name="T28" fmla="*/ 6 w 55"/>
                  <a:gd name="T29" fmla="*/ 5 h 25"/>
                  <a:gd name="T30" fmla="*/ 7 w 55"/>
                  <a:gd name="T31" fmla="*/ 5 h 25"/>
                  <a:gd name="T32" fmla="*/ 8 w 55"/>
                  <a:gd name="T33" fmla="*/ 5 h 25"/>
                  <a:gd name="T34" fmla="*/ 9 w 55"/>
                  <a:gd name="T35" fmla="*/ 5 h 25"/>
                  <a:gd name="T36" fmla="*/ 9 w 55"/>
                  <a:gd name="T37" fmla="*/ 5 h 25"/>
                  <a:gd name="T38" fmla="*/ 9 w 55"/>
                  <a:gd name="T39" fmla="*/ 5 h 25"/>
                  <a:gd name="T40" fmla="*/ 10 w 55"/>
                  <a:gd name="T41" fmla="*/ 3 h 25"/>
                  <a:gd name="T42" fmla="*/ 9 w 55"/>
                  <a:gd name="T43" fmla="*/ 3 h 25"/>
                  <a:gd name="T44" fmla="*/ 9 w 55"/>
                  <a:gd name="T45" fmla="*/ 3 h 25"/>
                  <a:gd name="T46" fmla="*/ 10 w 55"/>
                  <a:gd name="T47" fmla="*/ 3 h 2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5" h="25">
                    <a:moveTo>
                      <a:pt x="55" y="14"/>
                    </a:moveTo>
                    <a:lnTo>
                      <a:pt x="50" y="13"/>
                    </a:lnTo>
                    <a:lnTo>
                      <a:pt x="49" y="13"/>
                    </a:lnTo>
                    <a:lnTo>
                      <a:pt x="45" y="13"/>
                    </a:lnTo>
                    <a:lnTo>
                      <a:pt x="41" y="12"/>
                    </a:lnTo>
                    <a:lnTo>
                      <a:pt x="35" y="10"/>
                    </a:lnTo>
                    <a:lnTo>
                      <a:pt x="28" y="9"/>
                    </a:lnTo>
                    <a:lnTo>
                      <a:pt x="20" y="7"/>
                    </a:lnTo>
                    <a:lnTo>
                      <a:pt x="15" y="3"/>
                    </a:lnTo>
                    <a:lnTo>
                      <a:pt x="10" y="0"/>
                    </a:lnTo>
                    <a:lnTo>
                      <a:pt x="0" y="9"/>
                    </a:lnTo>
                    <a:lnTo>
                      <a:pt x="7" y="15"/>
                    </a:lnTo>
                    <a:lnTo>
                      <a:pt x="15" y="20"/>
                    </a:lnTo>
                    <a:lnTo>
                      <a:pt x="25" y="22"/>
                    </a:lnTo>
                    <a:lnTo>
                      <a:pt x="32" y="24"/>
                    </a:lnTo>
                    <a:lnTo>
                      <a:pt x="38" y="24"/>
                    </a:lnTo>
                    <a:lnTo>
                      <a:pt x="45" y="25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47" y="24"/>
                    </a:lnTo>
                    <a:lnTo>
                      <a:pt x="55" y="14"/>
                    </a:lnTo>
                    <a:lnTo>
                      <a:pt x="52" y="13"/>
                    </a:lnTo>
                    <a:lnTo>
                      <a:pt x="50" y="13"/>
                    </a:lnTo>
                    <a:lnTo>
                      <a:pt x="55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Freeform 264">
                <a:extLst>
                  <a:ext uri="{FF2B5EF4-FFF2-40B4-BE49-F238E27FC236}">
                    <a16:creationId xmlns:a16="http://schemas.microsoft.com/office/drawing/2014/main" id="{53A46C76-9B44-46DA-BDC6-039875ADF5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" y="1707"/>
                <a:ext cx="38" cy="31"/>
              </a:xfrm>
              <a:custGeom>
                <a:avLst/>
                <a:gdLst>
                  <a:gd name="T0" fmla="*/ 11 w 56"/>
                  <a:gd name="T1" fmla="*/ 7 h 46"/>
                  <a:gd name="T2" fmla="*/ 12 w 56"/>
                  <a:gd name="T3" fmla="*/ 7 h 46"/>
                  <a:gd name="T4" fmla="*/ 1 w 56"/>
                  <a:gd name="T5" fmla="*/ 0 h 46"/>
                  <a:gd name="T6" fmla="*/ 0 w 56"/>
                  <a:gd name="T7" fmla="*/ 2 h 46"/>
                  <a:gd name="T8" fmla="*/ 10 w 56"/>
                  <a:gd name="T9" fmla="*/ 9 h 46"/>
                  <a:gd name="T10" fmla="*/ 11 w 56"/>
                  <a:gd name="T11" fmla="*/ 9 h 46"/>
                  <a:gd name="T12" fmla="*/ 10 w 56"/>
                  <a:gd name="T13" fmla="*/ 9 h 46"/>
                  <a:gd name="T14" fmla="*/ 10 w 56"/>
                  <a:gd name="T15" fmla="*/ 9 h 46"/>
                  <a:gd name="T16" fmla="*/ 11 w 56"/>
                  <a:gd name="T17" fmla="*/ 9 h 46"/>
                  <a:gd name="T18" fmla="*/ 11 w 56"/>
                  <a:gd name="T19" fmla="*/ 7 h 4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6" h="46">
                    <a:moveTo>
                      <a:pt x="53" y="33"/>
                    </a:moveTo>
                    <a:lnTo>
                      <a:pt x="56" y="34"/>
                    </a:lnTo>
                    <a:lnTo>
                      <a:pt x="8" y="0"/>
                    </a:lnTo>
                    <a:lnTo>
                      <a:pt x="0" y="10"/>
                    </a:lnTo>
                    <a:lnTo>
                      <a:pt x="48" y="45"/>
                    </a:lnTo>
                    <a:lnTo>
                      <a:pt x="51" y="46"/>
                    </a:lnTo>
                    <a:lnTo>
                      <a:pt x="48" y="45"/>
                    </a:lnTo>
                    <a:lnTo>
                      <a:pt x="49" y="45"/>
                    </a:lnTo>
                    <a:lnTo>
                      <a:pt x="51" y="46"/>
                    </a:lnTo>
                    <a:lnTo>
                      <a:pt x="5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3" name="Freeform 265">
                <a:extLst>
                  <a:ext uri="{FF2B5EF4-FFF2-40B4-BE49-F238E27FC236}">
                    <a16:creationId xmlns:a16="http://schemas.microsoft.com/office/drawing/2014/main" id="{17BA399D-691C-4689-B801-AC8816C1B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9" y="1717"/>
                <a:ext cx="24" cy="21"/>
              </a:xfrm>
              <a:custGeom>
                <a:avLst/>
                <a:gdLst>
                  <a:gd name="T0" fmla="*/ 5 w 36"/>
                  <a:gd name="T1" fmla="*/ 1 h 31"/>
                  <a:gd name="T2" fmla="*/ 5 w 36"/>
                  <a:gd name="T3" fmla="*/ 1 h 31"/>
                  <a:gd name="T4" fmla="*/ 5 w 36"/>
                  <a:gd name="T5" fmla="*/ 2 h 31"/>
                  <a:gd name="T6" fmla="*/ 4 w 36"/>
                  <a:gd name="T7" fmla="*/ 3 h 31"/>
                  <a:gd name="T8" fmla="*/ 4 w 36"/>
                  <a:gd name="T9" fmla="*/ 3 h 31"/>
                  <a:gd name="T10" fmla="*/ 3 w 36"/>
                  <a:gd name="T11" fmla="*/ 3 h 31"/>
                  <a:gd name="T12" fmla="*/ 2 w 36"/>
                  <a:gd name="T13" fmla="*/ 3 h 31"/>
                  <a:gd name="T14" fmla="*/ 1 w 36"/>
                  <a:gd name="T15" fmla="*/ 3 h 31"/>
                  <a:gd name="T16" fmla="*/ 1 w 36"/>
                  <a:gd name="T17" fmla="*/ 3 h 31"/>
                  <a:gd name="T18" fmla="*/ 1 w 36"/>
                  <a:gd name="T19" fmla="*/ 3 h 31"/>
                  <a:gd name="T20" fmla="*/ 0 w 36"/>
                  <a:gd name="T21" fmla="*/ 6 h 31"/>
                  <a:gd name="T22" fmla="*/ 1 w 36"/>
                  <a:gd name="T23" fmla="*/ 6 h 31"/>
                  <a:gd name="T24" fmla="*/ 1 w 36"/>
                  <a:gd name="T25" fmla="*/ 6 h 31"/>
                  <a:gd name="T26" fmla="*/ 2 w 36"/>
                  <a:gd name="T27" fmla="*/ 6 h 31"/>
                  <a:gd name="T28" fmla="*/ 4 w 36"/>
                  <a:gd name="T29" fmla="*/ 6 h 31"/>
                  <a:gd name="T30" fmla="*/ 5 w 36"/>
                  <a:gd name="T31" fmla="*/ 5 h 31"/>
                  <a:gd name="T32" fmla="*/ 7 w 36"/>
                  <a:gd name="T33" fmla="*/ 4 h 31"/>
                  <a:gd name="T34" fmla="*/ 7 w 36"/>
                  <a:gd name="T35" fmla="*/ 2 h 31"/>
                  <a:gd name="T36" fmla="*/ 7 w 36"/>
                  <a:gd name="T37" fmla="*/ 0 h 31"/>
                  <a:gd name="T38" fmla="*/ 7 w 36"/>
                  <a:gd name="T39" fmla="*/ 0 h 31"/>
                  <a:gd name="T40" fmla="*/ 5 w 36"/>
                  <a:gd name="T41" fmla="*/ 1 h 3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6" h="31">
                    <a:moveTo>
                      <a:pt x="22" y="3"/>
                    </a:moveTo>
                    <a:lnTo>
                      <a:pt x="22" y="3"/>
                    </a:lnTo>
                    <a:lnTo>
                      <a:pt x="23" y="10"/>
                    </a:lnTo>
                    <a:lnTo>
                      <a:pt x="21" y="14"/>
                    </a:lnTo>
                    <a:lnTo>
                      <a:pt x="19" y="16"/>
                    </a:lnTo>
                    <a:lnTo>
                      <a:pt x="15" y="17"/>
                    </a:lnTo>
                    <a:lnTo>
                      <a:pt x="11" y="18"/>
                    </a:lnTo>
                    <a:lnTo>
                      <a:pt x="6" y="18"/>
                    </a:lnTo>
                    <a:lnTo>
                      <a:pt x="3" y="1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5" y="31"/>
                    </a:lnTo>
                    <a:lnTo>
                      <a:pt x="12" y="31"/>
                    </a:lnTo>
                    <a:lnTo>
                      <a:pt x="19" y="30"/>
                    </a:lnTo>
                    <a:lnTo>
                      <a:pt x="26" y="26"/>
                    </a:lnTo>
                    <a:lnTo>
                      <a:pt x="33" y="21"/>
                    </a:lnTo>
                    <a:lnTo>
                      <a:pt x="36" y="11"/>
                    </a:lnTo>
                    <a:lnTo>
                      <a:pt x="35" y="0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4" name="Freeform 266">
                <a:extLst>
                  <a:ext uri="{FF2B5EF4-FFF2-40B4-BE49-F238E27FC236}">
                    <a16:creationId xmlns:a16="http://schemas.microsoft.com/office/drawing/2014/main" id="{11E9A990-5E03-4C0E-BCC4-AEFE1A8F1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" y="1715"/>
                <a:ext cx="80" cy="74"/>
              </a:xfrm>
              <a:custGeom>
                <a:avLst/>
                <a:gdLst>
                  <a:gd name="T0" fmla="*/ 0 w 120"/>
                  <a:gd name="T1" fmla="*/ 1 h 111"/>
                  <a:gd name="T2" fmla="*/ 1 w 120"/>
                  <a:gd name="T3" fmla="*/ 1 h 111"/>
                  <a:gd name="T4" fmla="*/ 1 w 120"/>
                  <a:gd name="T5" fmla="*/ 1 h 111"/>
                  <a:gd name="T6" fmla="*/ 1 w 120"/>
                  <a:gd name="T7" fmla="*/ 1 h 111"/>
                  <a:gd name="T8" fmla="*/ 2 w 120"/>
                  <a:gd name="T9" fmla="*/ 1 h 111"/>
                  <a:gd name="T10" fmla="*/ 3 w 120"/>
                  <a:gd name="T11" fmla="*/ 1 h 111"/>
                  <a:gd name="T12" fmla="*/ 5 w 120"/>
                  <a:gd name="T13" fmla="*/ 0 h 111"/>
                  <a:gd name="T14" fmla="*/ 6 w 120"/>
                  <a:gd name="T15" fmla="*/ 0 h 111"/>
                  <a:gd name="T16" fmla="*/ 7 w 120"/>
                  <a:gd name="T17" fmla="*/ 0 h 111"/>
                  <a:gd name="T18" fmla="*/ 9 w 120"/>
                  <a:gd name="T19" fmla="*/ 0 h 111"/>
                  <a:gd name="T20" fmla="*/ 10 w 120"/>
                  <a:gd name="T21" fmla="*/ 1 h 111"/>
                  <a:gd name="T22" fmla="*/ 11 w 120"/>
                  <a:gd name="T23" fmla="*/ 1 h 111"/>
                  <a:gd name="T24" fmla="*/ 13 w 120"/>
                  <a:gd name="T25" fmla="*/ 1 h 111"/>
                  <a:gd name="T26" fmla="*/ 15 w 120"/>
                  <a:gd name="T27" fmla="*/ 2 h 111"/>
                  <a:gd name="T28" fmla="*/ 15 w 120"/>
                  <a:gd name="T29" fmla="*/ 3 h 111"/>
                  <a:gd name="T30" fmla="*/ 17 w 120"/>
                  <a:gd name="T31" fmla="*/ 4 h 111"/>
                  <a:gd name="T32" fmla="*/ 18 w 120"/>
                  <a:gd name="T33" fmla="*/ 5 h 111"/>
                  <a:gd name="T34" fmla="*/ 21 w 120"/>
                  <a:gd name="T35" fmla="*/ 7 h 111"/>
                  <a:gd name="T36" fmla="*/ 22 w 120"/>
                  <a:gd name="T37" fmla="*/ 10 h 111"/>
                  <a:gd name="T38" fmla="*/ 23 w 120"/>
                  <a:gd name="T39" fmla="*/ 12 h 111"/>
                  <a:gd name="T40" fmla="*/ 23 w 120"/>
                  <a:gd name="T41" fmla="*/ 14 h 111"/>
                  <a:gd name="T42" fmla="*/ 23 w 120"/>
                  <a:gd name="T43" fmla="*/ 15 h 111"/>
                  <a:gd name="T44" fmla="*/ 23 w 120"/>
                  <a:gd name="T45" fmla="*/ 17 h 111"/>
                  <a:gd name="T46" fmla="*/ 23 w 120"/>
                  <a:gd name="T47" fmla="*/ 17 h 111"/>
                  <a:gd name="T48" fmla="*/ 23 w 120"/>
                  <a:gd name="T49" fmla="*/ 17 h 111"/>
                  <a:gd name="T50" fmla="*/ 23 w 120"/>
                  <a:gd name="T51" fmla="*/ 17 h 111"/>
                  <a:gd name="T52" fmla="*/ 23 w 120"/>
                  <a:gd name="T53" fmla="*/ 18 h 111"/>
                  <a:gd name="T54" fmla="*/ 23 w 120"/>
                  <a:gd name="T55" fmla="*/ 19 h 111"/>
                  <a:gd name="T56" fmla="*/ 23 w 120"/>
                  <a:gd name="T57" fmla="*/ 20 h 111"/>
                  <a:gd name="T58" fmla="*/ 23 w 120"/>
                  <a:gd name="T59" fmla="*/ 21 h 111"/>
                  <a:gd name="T60" fmla="*/ 22 w 120"/>
                  <a:gd name="T61" fmla="*/ 22 h 111"/>
                  <a:gd name="T62" fmla="*/ 21 w 120"/>
                  <a:gd name="T63" fmla="*/ 22 h 111"/>
                  <a:gd name="T64" fmla="*/ 18 w 120"/>
                  <a:gd name="T65" fmla="*/ 22 h 111"/>
                  <a:gd name="T66" fmla="*/ 17 w 120"/>
                  <a:gd name="T67" fmla="*/ 21 h 111"/>
                  <a:gd name="T68" fmla="*/ 15 w 120"/>
                  <a:gd name="T69" fmla="*/ 19 h 111"/>
                  <a:gd name="T70" fmla="*/ 13 w 120"/>
                  <a:gd name="T71" fmla="*/ 18 h 111"/>
                  <a:gd name="T72" fmla="*/ 11 w 120"/>
                  <a:gd name="T73" fmla="*/ 17 h 111"/>
                  <a:gd name="T74" fmla="*/ 10 w 120"/>
                  <a:gd name="T75" fmla="*/ 15 h 111"/>
                  <a:gd name="T76" fmla="*/ 9 w 120"/>
                  <a:gd name="T77" fmla="*/ 13 h 111"/>
                  <a:gd name="T78" fmla="*/ 9 w 120"/>
                  <a:gd name="T79" fmla="*/ 12 h 111"/>
                  <a:gd name="T80" fmla="*/ 9 w 120"/>
                  <a:gd name="T81" fmla="*/ 12 h 111"/>
                  <a:gd name="T82" fmla="*/ 0 w 120"/>
                  <a:gd name="T83" fmla="*/ 13 h 111"/>
                  <a:gd name="T84" fmla="*/ 0 w 120"/>
                  <a:gd name="T85" fmla="*/ 1 h 11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20" h="111">
                    <a:moveTo>
                      <a:pt x="0" y="4"/>
                    </a:moveTo>
                    <a:lnTo>
                      <a:pt x="1" y="4"/>
                    </a:lnTo>
                    <a:lnTo>
                      <a:pt x="4" y="4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6" y="1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5" y="0"/>
                    </a:lnTo>
                    <a:lnTo>
                      <a:pt x="43" y="0"/>
                    </a:lnTo>
                    <a:lnTo>
                      <a:pt x="50" y="1"/>
                    </a:lnTo>
                    <a:lnTo>
                      <a:pt x="58" y="3"/>
                    </a:lnTo>
                    <a:lnTo>
                      <a:pt x="65" y="5"/>
                    </a:lnTo>
                    <a:lnTo>
                      <a:pt x="73" y="9"/>
                    </a:lnTo>
                    <a:lnTo>
                      <a:pt x="80" y="13"/>
                    </a:lnTo>
                    <a:lnTo>
                      <a:pt x="87" y="19"/>
                    </a:lnTo>
                    <a:lnTo>
                      <a:pt x="92" y="26"/>
                    </a:lnTo>
                    <a:lnTo>
                      <a:pt x="103" y="39"/>
                    </a:lnTo>
                    <a:lnTo>
                      <a:pt x="110" y="51"/>
                    </a:lnTo>
                    <a:lnTo>
                      <a:pt x="114" y="61"/>
                    </a:lnTo>
                    <a:lnTo>
                      <a:pt x="118" y="71"/>
                    </a:lnTo>
                    <a:lnTo>
                      <a:pt x="120" y="79"/>
                    </a:lnTo>
                    <a:lnTo>
                      <a:pt x="120" y="83"/>
                    </a:lnTo>
                    <a:lnTo>
                      <a:pt x="120" y="87"/>
                    </a:lnTo>
                    <a:lnTo>
                      <a:pt x="120" y="88"/>
                    </a:lnTo>
                    <a:lnTo>
                      <a:pt x="120" y="89"/>
                    </a:lnTo>
                    <a:lnTo>
                      <a:pt x="120" y="92"/>
                    </a:lnTo>
                    <a:lnTo>
                      <a:pt x="120" y="96"/>
                    </a:lnTo>
                    <a:lnTo>
                      <a:pt x="118" y="100"/>
                    </a:lnTo>
                    <a:lnTo>
                      <a:pt x="115" y="105"/>
                    </a:lnTo>
                    <a:lnTo>
                      <a:pt x="111" y="109"/>
                    </a:lnTo>
                    <a:lnTo>
                      <a:pt x="104" y="111"/>
                    </a:lnTo>
                    <a:lnTo>
                      <a:pt x="93" y="110"/>
                    </a:lnTo>
                    <a:lnTo>
                      <a:pt x="83" y="106"/>
                    </a:lnTo>
                    <a:lnTo>
                      <a:pt x="73" y="99"/>
                    </a:lnTo>
                    <a:lnTo>
                      <a:pt x="65" y="92"/>
                    </a:lnTo>
                    <a:lnTo>
                      <a:pt x="58" y="83"/>
                    </a:lnTo>
                    <a:lnTo>
                      <a:pt x="51" y="75"/>
                    </a:lnTo>
                    <a:lnTo>
                      <a:pt x="47" y="67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0" y="66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5" name="Freeform 267">
                <a:extLst>
                  <a:ext uri="{FF2B5EF4-FFF2-40B4-BE49-F238E27FC236}">
                    <a16:creationId xmlns:a16="http://schemas.microsoft.com/office/drawing/2014/main" id="{BA7A19FD-F0E1-46E9-A559-0FA775E8D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" y="1711"/>
                <a:ext cx="62" cy="21"/>
              </a:xfrm>
              <a:custGeom>
                <a:avLst/>
                <a:gdLst>
                  <a:gd name="T0" fmla="*/ 17 w 95"/>
                  <a:gd name="T1" fmla="*/ 6 h 30"/>
                  <a:gd name="T2" fmla="*/ 17 w 95"/>
                  <a:gd name="T3" fmla="*/ 6 h 30"/>
                  <a:gd name="T4" fmla="*/ 16 w 95"/>
                  <a:gd name="T5" fmla="*/ 4 h 30"/>
                  <a:gd name="T6" fmla="*/ 15 w 95"/>
                  <a:gd name="T7" fmla="*/ 4 h 30"/>
                  <a:gd name="T8" fmla="*/ 13 w 95"/>
                  <a:gd name="T9" fmla="*/ 2 h 30"/>
                  <a:gd name="T10" fmla="*/ 12 w 95"/>
                  <a:gd name="T11" fmla="*/ 1 h 30"/>
                  <a:gd name="T12" fmla="*/ 10 w 95"/>
                  <a:gd name="T13" fmla="*/ 1 h 30"/>
                  <a:gd name="T14" fmla="*/ 9 w 95"/>
                  <a:gd name="T15" fmla="*/ 1 h 30"/>
                  <a:gd name="T16" fmla="*/ 8 w 95"/>
                  <a:gd name="T17" fmla="*/ 0 h 30"/>
                  <a:gd name="T18" fmla="*/ 7 w 95"/>
                  <a:gd name="T19" fmla="*/ 0 h 30"/>
                  <a:gd name="T20" fmla="*/ 5 w 95"/>
                  <a:gd name="T21" fmla="*/ 0 h 30"/>
                  <a:gd name="T22" fmla="*/ 4 w 95"/>
                  <a:gd name="T23" fmla="*/ 0 h 30"/>
                  <a:gd name="T24" fmla="*/ 3 w 95"/>
                  <a:gd name="T25" fmla="*/ 1 h 30"/>
                  <a:gd name="T26" fmla="*/ 2 w 95"/>
                  <a:gd name="T27" fmla="*/ 1 h 30"/>
                  <a:gd name="T28" fmla="*/ 1 w 95"/>
                  <a:gd name="T29" fmla="*/ 1 h 30"/>
                  <a:gd name="T30" fmla="*/ 1 w 95"/>
                  <a:gd name="T31" fmla="*/ 1 h 30"/>
                  <a:gd name="T32" fmla="*/ 1 w 95"/>
                  <a:gd name="T33" fmla="*/ 1 h 30"/>
                  <a:gd name="T34" fmla="*/ 0 w 95"/>
                  <a:gd name="T35" fmla="*/ 1 h 30"/>
                  <a:gd name="T36" fmla="*/ 1 w 95"/>
                  <a:gd name="T37" fmla="*/ 3 h 30"/>
                  <a:gd name="T38" fmla="*/ 1 w 95"/>
                  <a:gd name="T39" fmla="*/ 3 h 30"/>
                  <a:gd name="T40" fmla="*/ 1 w 95"/>
                  <a:gd name="T41" fmla="*/ 3 h 30"/>
                  <a:gd name="T42" fmla="*/ 1 w 95"/>
                  <a:gd name="T43" fmla="*/ 2 h 30"/>
                  <a:gd name="T44" fmla="*/ 2 w 95"/>
                  <a:gd name="T45" fmla="*/ 2 h 30"/>
                  <a:gd name="T46" fmla="*/ 3 w 95"/>
                  <a:gd name="T47" fmla="*/ 2 h 30"/>
                  <a:gd name="T48" fmla="*/ 4 w 95"/>
                  <a:gd name="T49" fmla="*/ 2 h 30"/>
                  <a:gd name="T50" fmla="*/ 5 w 95"/>
                  <a:gd name="T51" fmla="*/ 2 h 30"/>
                  <a:gd name="T52" fmla="*/ 7 w 95"/>
                  <a:gd name="T53" fmla="*/ 1 h 30"/>
                  <a:gd name="T54" fmla="*/ 8 w 95"/>
                  <a:gd name="T55" fmla="*/ 2 h 30"/>
                  <a:gd name="T56" fmla="*/ 9 w 95"/>
                  <a:gd name="T57" fmla="*/ 2 h 30"/>
                  <a:gd name="T58" fmla="*/ 10 w 95"/>
                  <a:gd name="T59" fmla="*/ 2 h 30"/>
                  <a:gd name="T60" fmla="*/ 12 w 95"/>
                  <a:gd name="T61" fmla="*/ 3 h 30"/>
                  <a:gd name="T62" fmla="*/ 13 w 95"/>
                  <a:gd name="T63" fmla="*/ 4 h 30"/>
                  <a:gd name="T64" fmla="*/ 14 w 95"/>
                  <a:gd name="T65" fmla="*/ 4 h 30"/>
                  <a:gd name="T66" fmla="*/ 15 w 95"/>
                  <a:gd name="T67" fmla="*/ 6 h 30"/>
                  <a:gd name="T68" fmla="*/ 16 w 95"/>
                  <a:gd name="T69" fmla="*/ 8 h 30"/>
                  <a:gd name="T70" fmla="*/ 16 w 95"/>
                  <a:gd name="T71" fmla="*/ 8 h 30"/>
                  <a:gd name="T72" fmla="*/ 17 w 95"/>
                  <a:gd name="T73" fmla="*/ 6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5" h="30">
                    <a:moveTo>
                      <a:pt x="95" y="26"/>
                    </a:moveTo>
                    <a:lnTo>
                      <a:pt x="95" y="26"/>
                    </a:lnTo>
                    <a:lnTo>
                      <a:pt x="89" y="19"/>
                    </a:lnTo>
                    <a:lnTo>
                      <a:pt x="82" y="14"/>
                    </a:lnTo>
                    <a:lnTo>
                      <a:pt x="74" y="9"/>
                    </a:lnTo>
                    <a:lnTo>
                      <a:pt x="67" y="6"/>
                    </a:lnTo>
                    <a:lnTo>
                      <a:pt x="59" y="3"/>
                    </a:lnTo>
                    <a:lnTo>
                      <a:pt x="51" y="1"/>
                    </a:lnTo>
                    <a:lnTo>
                      <a:pt x="43" y="0"/>
                    </a:lnTo>
                    <a:lnTo>
                      <a:pt x="35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5" y="1"/>
                    </a:lnTo>
                    <a:lnTo>
                      <a:pt x="10" y="1"/>
                    </a:lnTo>
                    <a:lnTo>
                      <a:pt x="6" y="2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5" y="10"/>
                    </a:lnTo>
                    <a:lnTo>
                      <a:pt x="7" y="9"/>
                    </a:lnTo>
                    <a:lnTo>
                      <a:pt x="12" y="8"/>
                    </a:lnTo>
                    <a:lnTo>
                      <a:pt x="16" y="8"/>
                    </a:lnTo>
                    <a:lnTo>
                      <a:pt x="22" y="7"/>
                    </a:lnTo>
                    <a:lnTo>
                      <a:pt x="28" y="7"/>
                    </a:lnTo>
                    <a:lnTo>
                      <a:pt x="35" y="6"/>
                    </a:lnTo>
                    <a:lnTo>
                      <a:pt x="42" y="7"/>
                    </a:lnTo>
                    <a:lnTo>
                      <a:pt x="50" y="8"/>
                    </a:lnTo>
                    <a:lnTo>
                      <a:pt x="57" y="9"/>
                    </a:lnTo>
                    <a:lnTo>
                      <a:pt x="63" y="11"/>
                    </a:lnTo>
                    <a:lnTo>
                      <a:pt x="72" y="15"/>
                    </a:lnTo>
                    <a:lnTo>
                      <a:pt x="78" y="19"/>
                    </a:lnTo>
                    <a:lnTo>
                      <a:pt x="84" y="24"/>
                    </a:lnTo>
                    <a:lnTo>
                      <a:pt x="90" y="30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" name="Freeform 268">
                <a:extLst>
                  <a:ext uri="{FF2B5EF4-FFF2-40B4-BE49-F238E27FC236}">
                    <a16:creationId xmlns:a16="http://schemas.microsoft.com/office/drawing/2014/main" id="{B4B26536-3872-4235-8933-1A23CC4E4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" y="1729"/>
                <a:ext cx="22" cy="43"/>
              </a:xfrm>
              <a:custGeom>
                <a:avLst/>
                <a:gdLst>
                  <a:gd name="T0" fmla="*/ 7 w 33"/>
                  <a:gd name="T1" fmla="*/ 13 h 65"/>
                  <a:gd name="T2" fmla="*/ 7 w 33"/>
                  <a:gd name="T3" fmla="*/ 13 h 65"/>
                  <a:gd name="T4" fmla="*/ 7 w 33"/>
                  <a:gd name="T5" fmla="*/ 13 h 65"/>
                  <a:gd name="T6" fmla="*/ 7 w 33"/>
                  <a:gd name="T7" fmla="*/ 11 h 65"/>
                  <a:gd name="T8" fmla="*/ 6 w 33"/>
                  <a:gd name="T9" fmla="*/ 11 h 65"/>
                  <a:gd name="T10" fmla="*/ 6 w 33"/>
                  <a:gd name="T11" fmla="*/ 9 h 65"/>
                  <a:gd name="T12" fmla="*/ 6 w 33"/>
                  <a:gd name="T13" fmla="*/ 7 h 65"/>
                  <a:gd name="T14" fmla="*/ 5 w 33"/>
                  <a:gd name="T15" fmla="*/ 5 h 65"/>
                  <a:gd name="T16" fmla="*/ 3 w 33"/>
                  <a:gd name="T17" fmla="*/ 3 h 65"/>
                  <a:gd name="T18" fmla="*/ 1 w 33"/>
                  <a:gd name="T19" fmla="*/ 0 h 65"/>
                  <a:gd name="T20" fmla="*/ 0 w 33"/>
                  <a:gd name="T21" fmla="*/ 1 h 65"/>
                  <a:gd name="T22" fmla="*/ 2 w 33"/>
                  <a:gd name="T23" fmla="*/ 3 h 65"/>
                  <a:gd name="T24" fmla="*/ 3 w 33"/>
                  <a:gd name="T25" fmla="*/ 6 h 65"/>
                  <a:gd name="T26" fmla="*/ 5 w 33"/>
                  <a:gd name="T27" fmla="*/ 7 h 65"/>
                  <a:gd name="T28" fmla="*/ 5 w 33"/>
                  <a:gd name="T29" fmla="*/ 9 h 65"/>
                  <a:gd name="T30" fmla="*/ 5 w 33"/>
                  <a:gd name="T31" fmla="*/ 11 h 65"/>
                  <a:gd name="T32" fmla="*/ 6 w 33"/>
                  <a:gd name="T33" fmla="*/ 11 h 65"/>
                  <a:gd name="T34" fmla="*/ 6 w 33"/>
                  <a:gd name="T35" fmla="*/ 13 h 65"/>
                  <a:gd name="T36" fmla="*/ 6 w 33"/>
                  <a:gd name="T37" fmla="*/ 13 h 65"/>
                  <a:gd name="T38" fmla="*/ 6 w 33"/>
                  <a:gd name="T39" fmla="*/ 13 h 65"/>
                  <a:gd name="T40" fmla="*/ 6 w 33"/>
                  <a:gd name="T41" fmla="*/ 13 h 65"/>
                  <a:gd name="T42" fmla="*/ 6 w 33"/>
                  <a:gd name="T43" fmla="*/ 13 h 65"/>
                  <a:gd name="T44" fmla="*/ 6 w 33"/>
                  <a:gd name="T45" fmla="*/ 13 h 65"/>
                  <a:gd name="T46" fmla="*/ 7 w 33"/>
                  <a:gd name="T47" fmla="*/ 13 h 6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3" h="65">
                    <a:moveTo>
                      <a:pt x="33" y="65"/>
                    </a:moveTo>
                    <a:lnTo>
                      <a:pt x="33" y="65"/>
                    </a:lnTo>
                    <a:lnTo>
                      <a:pt x="33" y="64"/>
                    </a:lnTo>
                    <a:lnTo>
                      <a:pt x="33" y="60"/>
                    </a:lnTo>
                    <a:lnTo>
                      <a:pt x="32" y="54"/>
                    </a:lnTo>
                    <a:lnTo>
                      <a:pt x="31" y="46"/>
                    </a:lnTo>
                    <a:lnTo>
                      <a:pt x="28" y="37"/>
                    </a:lnTo>
                    <a:lnTo>
                      <a:pt x="22" y="27"/>
                    </a:lnTo>
                    <a:lnTo>
                      <a:pt x="15" y="14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9" y="18"/>
                    </a:lnTo>
                    <a:lnTo>
                      <a:pt x="16" y="30"/>
                    </a:lnTo>
                    <a:lnTo>
                      <a:pt x="22" y="39"/>
                    </a:lnTo>
                    <a:lnTo>
                      <a:pt x="24" y="49"/>
                    </a:lnTo>
                    <a:lnTo>
                      <a:pt x="26" y="56"/>
                    </a:lnTo>
                    <a:lnTo>
                      <a:pt x="28" y="60"/>
                    </a:lnTo>
                    <a:lnTo>
                      <a:pt x="28" y="64"/>
                    </a:lnTo>
                    <a:lnTo>
                      <a:pt x="28" y="65"/>
                    </a:lnTo>
                    <a:lnTo>
                      <a:pt x="33" y="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" name="Freeform 269">
                <a:extLst>
                  <a:ext uri="{FF2B5EF4-FFF2-40B4-BE49-F238E27FC236}">
                    <a16:creationId xmlns:a16="http://schemas.microsoft.com/office/drawing/2014/main" id="{B88D3B44-CA88-4B7F-B377-876AF2FB3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" y="1772"/>
                <a:ext cx="20" cy="18"/>
              </a:xfrm>
              <a:custGeom>
                <a:avLst/>
                <a:gdLst>
                  <a:gd name="T0" fmla="*/ 0 w 30"/>
                  <a:gd name="T1" fmla="*/ 6 h 25"/>
                  <a:gd name="T2" fmla="*/ 0 w 30"/>
                  <a:gd name="T3" fmla="*/ 6 h 25"/>
                  <a:gd name="T4" fmla="*/ 2 w 30"/>
                  <a:gd name="T5" fmla="*/ 6 h 25"/>
                  <a:gd name="T6" fmla="*/ 4 w 30"/>
                  <a:gd name="T7" fmla="*/ 6 h 25"/>
                  <a:gd name="T8" fmla="*/ 5 w 30"/>
                  <a:gd name="T9" fmla="*/ 5 h 25"/>
                  <a:gd name="T10" fmla="*/ 6 w 30"/>
                  <a:gd name="T11" fmla="*/ 4 h 25"/>
                  <a:gd name="T12" fmla="*/ 6 w 30"/>
                  <a:gd name="T13" fmla="*/ 2 h 25"/>
                  <a:gd name="T14" fmla="*/ 6 w 30"/>
                  <a:gd name="T15" fmla="*/ 1 h 25"/>
                  <a:gd name="T16" fmla="*/ 6 w 30"/>
                  <a:gd name="T17" fmla="*/ 1 h 25"/>
                  <a:gd name="T18" fmla="*/ 6 w 30"/>
                  <a:gd name="T19" fmla="*/ 0 h 25"/>
                  <a:gd name="T20" fmla="*/ 5 w 30"/>
                  <a:gd name="T21" fmla="*/ 0 h 25"/>
                  <a:gd name="T22" fmla="*/ 5 w 30"/>
                  <a:gd name="T23" fmla="*/ 1 h 25"/>
                  <a:gd name="T24" fmla="*/ 5 w 30"/>
                  <a:gd name="T25" fmla="*/ 1 h 25"/>
                  <a:gd name="T26" fmla="*/ 5 w 30"/>
                  <a:gd name="T27" fmla="*/ 2 h 25"/>
                  <a:gd name="T28" fmla="*/ 5 w 30"/>
                  <a:gd name="T29" fmla="*/ 3 h 25"/>
                  <a:gd name="T30" fmla="*/ 4 w 30"/>
                  <a:gd name="T31" fmla="*/ 4 h 25"/>
                  <a:gd name="T32" fmla="*/ 3 w 30"/>
                  <a:gd name="T33" fmla="*/ 4 h 25"/>
                  <a:gd name="T34" fmla="*/ 2 w 30"/>
                  <a:gd name="T35" fmla="*/ 5 h 25"/>
                  <a:gd name="T36" fmla="*/ 1 w 30"/>
                  <a:gd name="T37" fmla="*/ 4 h 25"/>
                  <a:gd name="T38" fmla="*/ 1 w 30"/>
                  <a:gd name="T39" fmla="*/ 4 h 25"/>
                  <a:gd name="T40" fmla="*/ 0 w 30"/>
                  <a:gd name="T41" fmla="*/ 6 h 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0" h="25">
                    <a:moveTo>
                      <a:pt x="0" y="25"/>
                    </a:moveTo>
                    <a:lnTo>
                      <a:pt x="0" y="25"/>
                    </a:lnTo>
                    <a:lnTo>
                      <a:pt x="11" y="25"/>
                    </a:lnTo>
                    <a:lnTo>
                      <a:pt x="19" y="24"/>
                    </a:lnTo>
                    <a:lnTo>
                      <a:pt x="25" y="19"/>
                    </a:lnTo>
                    <a:lnTo>
                      <a:pt x="28" y="14"/>
                    </a:lnTo>
                    <a:lnTo>
                      <a:pt x="30" y="9"/>
                    </a:lnTo>
                    <a:lnTo>
                      <a:pt x="30" y="4"/>
                    </a:lnTo>
                    <a:lnTo>
                      <a:pt x="30" y="1"/>
                    </a:lnTo>
                    <a:lnTo>
                      <a:pt x="30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5" y="4"/>
                    </a:lnTo>
                    <a:lnTo>
                      <a:pt x="23" y="7"/>
                    </a:lnTo>
                    <a:lnTo>
                      <a:pt x="22" y="11"/>
                    </a:lnTo>
                    <a:lnTo>
                      <a:pt x="20" y="15"/>
                    </a:lnTo>
                    <a:lnTo>
                      <a:pt x="15" y="18"/>
                    </a:lnTo>
                    <a:lnTo>
                      <a:pt x="11" y="19"/>
                    </a:lnTo>
                    <a:lnTo>
                      <a:pt x="2" y="18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" name="Freeform 270">
                <a:extLst>
                  <a:ext uri="{FF2B5EF4-FFF2-40B4-BE49-F238E27FC236}">
                    <a16:creationId xmlns:a16="http://schemas.microsoft.com/office/drawing/2014/main" id="{8F6029E8-D0AB-4447-AA82-803D96E77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" y="1752"/>
                <a:ext cx="36" cy="38"/>
              </a:xfrm>
              <a:custGeom>
                <a:avLst/>
                <a:gdLst>
                  <a:gd name="T0" fmla="*/ 1 w 55"/>
                  <a:gd name="T1" fmla="*/ 1 h 55"/>
                  <a:gd name="T2" fmla="*/ 0 w 55"/>
                  <a:gd name="T3" fmla="*/ 1 h 55"/>
                  <a:gd name="T4" fmla="*/ 1 w 55"/>
                  <a:gd name="T5" fmla="*/ 1 h 55"/>
                  <a:gd name="T6" fmla="*/ 1 w 55"/>
                  <a:gd name="T7" fmla="*/ 3 h 55"/>
                  <a:gd name="T8" fmla="*/ 1 w 55"/>
                  <a:gd name="T9" fmla="*/ 4 h 55"/>
                  <a:gd name="T10" fmla="*/ 3 w 55"/>
                  <a:gd name="T11" fmla="*/ 6 h 55"/>
                  <a:gd name="T12" fmla="*/ 4 w 55"/>
                  <a:gd name="T13" fmla="*/ 8 h 55"/>
                  <a:gd name="T14" fmla="*/ 6 w 55"/>
                  <a:gd name="T15" fmla="*/ 10 h 55"/>
                  <a:gd name="T16" fmla="*/ 8 w 55"/>
                  <a:gd name="T17" fmla="*/ 12 h 55"/>
                  <a:gd name="T18" fmla="*/ 10 w 55"/>
                  <a:gd name="T19" fmla="*/ 12 h 55"/>
                  <a:gd name="T20" fmla="*/ 10 w 55"/>
                  <a:gd name="T21" fmla="*/ 11 h 55"/>
                  <a:gd name="T22" fmla="*/ 8 w 55"/>
                  <a:gd name="T23" fmla="*/ 10 h 55"/>
                  <a:gd name="T24" fmla="*/ 7 w 55"/>
                  <a:gd name="T25" fmla="*/ 9 h 55"/>
                  <a:gd name="T26" fmla="*/ 5 w 55"/>
                  <a:gd name="T27" fmla="*/ 7 h 55"/>
                  <a:gd name="T28" fmla="*/ 4 w 55"/>
                  <a:gd name="T29" fmla="*/ 6 h 55"/>
                  <a:gd name="T30" fmla="*/ 3 w 55"/>
                  <a:gd name="T31" fmla="*/ 3 h 55"/>
                  <a:gd name="T32" fmla="*/ 2 w 55"/>
                  <a:gd name="T33" fmla="*/ 2 h 55"/>
                  <a:gd name="T34" fmla="*/ 1 w 55"/>
                  <a:gd name="T35" fmla="*/ 1 h 55"/>
                  <a:gd name="T36" fmla="*/ 1 w 55"/>
                  <a:gd name="T37" fmla="*/ 1 h 55"/>
                  <a:gd name="T38" fmla="*/ 1 w 55"/>
                  <a:gd name="T39" fmla="*/ 0 h 55"/>
                  <a:gd name="T40" fmla="*/ 1 w 55"/>
                  <a:gd name="T41" fmla="*/ 1 h 55"/>
                  <a:gd name="T42" fmla="*/ 1 w 55"/>
                  <a:gd name="T43" fmla="*/ 0 h 55"/>
                  <a:gd name="T44" fmla="*/ 1 w 55"/>
                  <a:gd name="T45" fmla="*/ 0 h 55"/>
                  <a:gd name="T46" fmla="*/ 1 w 55"/>
                  <a:gd name="T47" fmla="*/ 1 h 5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55" h="55">
                    <a:moveTo>
                      <a:pt x="4" y="6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4" y="11"/>
                    </a:lnTo>
                    <a:lnTo>
                      <a:pt x="8" y="18"/>
                    </a:lnTo>
                    <a:lnTo>
                      <a:pt x="15" y="27"/>
                    </a:lnTo>
                    <a:lnTo>
                      <a:pt x="22" y="37"/>
                    </a:lnTo>
                    <a:lnTo>
                      <a:pt x="32" y="44"/>
                    </a:lnTo>
                    <a:lnTo>
                      <a:pt x="41" y="51"/>
                    </a:lnTo>
                    <a:lnTo>
                      <a:pt x="53" y="55"/>
                    </a:lnTo>
                    <a:lnTo>
                      <a:pt x="55" y="48"/>
                    </a:lnTo>
                    <a:lnTo>
                      <a:pt x="44" y="46"/>
                    </a:lnTo>
                    <a:lnTo>
                      <a:pt x="35" y="39"/>
                    </a:lnTo>
                    <a:lnTo>
                      <a:pt x="27" y="32"/>
                    </a:lnTo>
                    <a:lnTo>
                      <a:pt x="20" y="23"/>
                    </a:lnTo>
                    <a:lnTo>
                      <a:pt x="14" y="15"/>
                    </a:lnTo>
                    <a:lnTo>
                      <a:pt x="10" y="8"/>
                    </a:lnTo>
                    <a:lnTo>
                      <a:pt x="7" y="3"/>
                    </a:lnTo>
                    <a:lnTo>
                      <a:pt x="6" y="2"/>
                    </a:lnTo>
                    <a:lnTo>
                      <a:pt x="3" y="0"/>
                    </a:lnTo>
                    <a:lnTo>
                      <a:pt x="6" y="2"/>
                    </a:lnTo>
                    <a:lnTo>
                      <a:pt x="5" y="0"/>
                    </a:lnTo>
                    <a:lnTo>
                      <a:pt x="3" y="0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9" name="Freeform 271">
                <a:extLst>
                  <a:ext uri="{FF2B5EF4-FFF2-40B4-BE49-F238E27FC236}">
                    <a16:creationId xmlns:a16="http://schemas.microsoft.com/office/drawing/2014/main" id="{5E4F5431-0E6F-4BD6-91AB-450910948B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" y="1752"/>
                <a:ext cx="30" cy="9"/>
              </a:xfrm>
              <a:custGeom>
                <a:avLst/>
                <a:gdLst>
                  <a:gd name="T0" fmla="*/ 1 w 45"/>
                  <a:gd name="T1" fmla="*/ 4 h 11"/>
                  <a:gd name="T2" fmla="*/ 1 w 45"/>
                  <a:gd name="T3" fmla="*/ 5 h 11"/>
                  <a:gd name="T4" fmla="*/ 9 w 45"/>
                  <a:gd name="T5" fmla="*/ 2 h 11"/>
                  <a:gd name="T6" fmla="*/ 9 w 45"/>
                  <a:gd name="T7" fmla="*/ 0 h 11"/>
                  <a:gd name="T8" fmla="*/ 0 w 45"/>
                  <a:gd name="T9" fmla="*/ 2 h 11"/>
                  <a:gd name="T10" fmla="*/ 1 w 45"/>
                  <a:gd name="T11" fmla="*/ 4 h 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5" h="11">
                    <a:moveTo>
                      <a:pt x="1" y="8"/>
                    </a:moveTo>
                    <a:lnTo>
                      <a:pt x="1" y="11"/>
                    </a:lnTo>
                    <a:lnTo>
                      <a:pt x="45" y="6"/>
                    </a:lnTo>
                    <a:lnTo>
                      <a:pt x="44" y="0"/>
                    </a:lnTo>
                    <a:lnTo>
                      <a:pt x="0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0" name="Freeform 272">
                <a:extLst>
                  <a:ext uri="{FF2B5EF4-FFF2-40B4-BE49-F238E27FC236}">
                    <a16:creationId xmlns:a16="http://schemas.microsoft.com/office/drawing/2014/main" id="{920AFCB7-01BB-4F9B-82FD-E4BADFD375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" y="1751"/>
                <a:ext cx="97" cy="102"/>
              </a:xfrm>
              <a:custGeom>
                <a:avLst/>
                <a:gdLst>
                  <a:gd name="T0" fmla="*/ 9 w 146"/>
                  <a:gd name="T1" fmla="*/ 0 h 148"/>
                  <a:gd name="T2" fmla="*/ 19 w 146"/>
                  <a:gd name="T3" fmla="*/ 1 h 148"/>
                  <a:gd name="T4" fmla="*/ 19 w 146"/>
                  <a:gd name="T5" fmla="*/ 1 h 148"/>
                  <a:gd name="T6" fmla="*/ 20 w 146"/>
                  <a:gd name="T7" fmla="*/ 1 h 148"/>
                  <a:gd name="T8" fmla="*/ 21 w 146"/>
                  <a:gd name="T9" fmla="*/ 2 h 148"/>
                  <a:gd name="T10" fmla="*/ 21 w 146"/>
                  <a:gd name="T11" fmla="*/ 3 h 148"/>
                  <a:gd name="T12" fmla="*/ 22 w 146"/>
                  <a:gd name="T13" fmla="*/ 4 h 148"/>
                  <a:gd name="T14" fmla="*/ 23 w 146"/>
                  <a:gd name="T15" fmla="*/ 5 h 148"/>
                  <a:gd name="T16" fmla="*/ 24 w 146"/>
                  <a:gd name="T17" fmla="*/ 6 h 148"/>
                  <a:gd name="T18" fmla="*/ 25 w 146"/>
                  <a:gd name="T19" fmla="*/ 7 h 148"/>
                  <a:gd name="T20" fmla="*/ 26 w 146"/>
                  <a:gd name="T21" fmla="*/ 8 h 148"/>
                  <a:gd name="T22" fmla="*/ 26 w 146"/>
                  <a:gd name="T23" fmla="*/ 10 h 148"/>
                  <a:gd name="T24" fmla="*/ 27 w 146"/>
                  <a:gd name="T25" fmla="*/ 11 h 148"/>
                  <a:gd name="T26" fmla="*/ 27 w 146"/>
                  <a:gd name="T27" fmla="*/ 13 h 148"/>
                  <a:gd name="T28" fmla="*/ 29 w 146"/>
                  <a:gd name="T29" fmla="*/ 14 h 148"/>
                  <a:gd name="T30" fmla="*/ 29 w 146"/>
                  <a:gd name="T31" fmla="*/ 16 h 148"/>
                  <a:gd name="T32" fmla="*/ 29 w 146"/>
                  <a:gd name="T33" fmla="*/ 18 h 148"/>
                  <a:gd name="T34" fmla="*/ 29 w 146"/>
                  <a:gd name="T35" fmla="*/ 19 h 148"/>
                  <a:gd name="T36" fmla="*/ 27 w 146"/>
                  <a:gd name="T37" fmla="*/ 21 h 148"/>
                  <a:gd name="T38" fmla="*/ 27 w 146"/>
                  <a:gd name="T39" fmla="*/ 23 h 148"/>
                  <a:gd name="T40" fmla="*/ 26 w 146"/>
                  <a:gd name="T41" fmla="*/ 24 h 148"/>
                  <a:gd name="T42" fmla="*/ 25 w 146"/>
                  <a:gd name="T43" fmla="*/ 25 h 148"/>
                  <a:gd name="T44" fmla="*/ 24 w 146"/>
                  <a:gd name="T45" fmla="*/ 26 h 148"/>
                  <a:gd name="T46" fmla="*/ 23 w 146"/>
                  <a:gd name="T47" fmla="*/ 26 h 148"/>
                  <a:gd name="T48" fmla="*/ 23 w 146"/>
                  <a:gd name="T49" fmla="*/ 26 h 148"/>
                  <a:gd name="T50" fmla="*/ 23 w 146"/>
                  <a:gd name="T51" fmla="*/ 25 h 148"/>
                  <a:gd name="T52" fmla="*/ 17 w 146"/>
                  <a:gd name="T53" fmla="*/ 14 h 148"/>
                  <a:gd name="T54" fmla="*/ 17 w 146"/>
                  <a:gd name="T55" fmla="*/ 14 h 148"/>
                  <a:gd name="T56" fmla="*/ 17 w 146"/>
                  <a:gd name="T57" fmla="*/ 16 h 148"/>
                  <a:gd name="T58" fmla="*/ 18 w 146"/>
                  <a:gd name="T59" fmla="*/ 16 h 148"/>
                  <a:gd name="T60" fmla="*/ 19 w 146"/>
                  <a:gd name="T61" fmla="*/ 18 h 148"/>
                  <a:gd name="T62" fmla="*/ 21 w 146"/>
                  <a:gd name="T63" fmla="*/ 19 h 148"/>
                  <a:gd name="T64" fmla="*/ 21 w 146"/>
                  <a:gd name="T65" fmla="*/ 21 h 148"/>
                  <a:gd name="T66" fmla="*/ 22 w 146"/>
                  <a:gd name="T67" fmla="*/ 23 h 148"/>
                  <a:gd name="T68" fmla="*/ 22 w 146"/>
                  <a:gd name="T69" fmla="*/ 27 h 148"/>
                  <a:gd name="T70" fmla="*/ 21 w 146"/>
                  <a:gd name="T71" fmla="*/ 29 h 148"/>
                  <a:gd name="T72" fmla="*/ 20 w 146"/>
                  <a:gd name="T73" fmla="*/ 31 h 148"/>
                  <a:gd name="T74" fmla="*/ 19 w 146"/>
                  <a:gd name="T75" fmla="*/ 32 h 148"/>
                  <a:gd name="T76" fmla="*/ 18 w 146"/>
                  <a:gd name="T77" fmla="*/ 33 h 148"/>
                  <a:gd name="T78" fmla="*/ 17 w 146"/>
                  <a:gd name="T79" fmla="*/ 33 h 148"/>
                  <a:gd name="T80" fmla="*/ 15 w 146"/>
                  <a:gd name="T81" fmla="*/ 33 h 148"/>
                  <a:gd name="T82" fmla="*/ 15 w 146"/>
                  <a:gd name="T83" fmla="*/ 33 h 148"/>
                  <a:gd name="T84" fmla="*/ 14 w 146"/>
                  <a:gd name="T85" fmla="*/ 33 h 148"/>
                  <a:gd name="T86" fmla="*/ 8 w 146"/>
                  <a:gd name="T87" fmla="*/ 23 h 148"/>
                  <a:gd name="T88" fmla="*/ 0 w 146"/>
                  <a:gd name="T89" fmla="*/ 21 h 148"/>
                  <a:gd name="T90" fmla="*/ 9 w 146"/>
                  <a:gd name="T91" fmla="*/ 0 h 14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46" h="148">
                    <a:moveTo>
                      <a:pt x="43" y="0"/>
                    </a:moveTo>
                    <a:lnTo>
                      <a:pt x="100" y="4"/>
                    </a:lnTo>
                    <a:lnTo>
                      <a:pt x="100" y="5"/>
                    </a:lnTo>
                    <a:lnTo>
                      <a:pt x="102" y="6"/>
                    </a:lnTo>
                    <a:lnTo>
                      <a:pt x="104" y="9"/>
                    </a:lnTo>
                    <a:lnTo>
                      <a:pt x="108" y="12"/>
                    </a:lnTo>
                    <a:lnTo>
                      <a:pt x="113" y="16"/>
                    </a:lnTo>
                    <a:lnTo>
                      <a:pt x="116" y="20"/>
                    </a:lnTo>
                    <a:lnTo>
                      <a:pt x="122" y="26"/>
                    </a:lnTo>
                    <a:lnTo>
                      <a:pt x="126" y="32"/>
                    </a:lnTo>
                    <a:lnTo>
                      <a:pt x="131" y="38"/>
                    </a:lnTo>
                    <a:lnTo>
                      <a:pt x="134" y="43"/>
                    </a:lnTo>
                    <a:lnTo>
                      <a:pt x="139" y="50"/>
                    </a:lnTo>
                    <a:lnTo>
                      <a:pt x="141" y="57"/>
                    </a:lnTo>
                    <a:lnTo>
                      <a:pt x="144" y="64"/>
                    </a:lnTo>
                    <a:lnTo>
                      <a:pt x="146" y="71"/>
                    </a:lnTo>
                    <a:lnTo>
                      <a:pt x="146" y="78"/>
                    </a:lnTo>
                    <a:lnTo>
                      <a:pt x="144" y="84"/>
                    </a:lnTo>
                    <a:lnTo>
                      <a:pt x="139" y="95"/>
                    </a:lnTo>
                    <a:lnTo>
                      <a:pt x="136" y="103"/>
                    </a:lnTo>
                    <a:lnTo>
                      <a:pt x="131" y="108"/>
                    </a:lnTo>
                    <a:lnTo>
                      <a:pt x="128" y="110"/>
                    </a:lnTo>
                    <a:lnTo>
                      <a:pt x="124" y="111"/>
                    </a:lnTo>
                    <a:lnTo>
                      <a:pt x="121" y="111"/>
                    </a:lnTo>
                    <a:lnTo>
                      <a:pt x="119" y="111"/>
                    </a:lnTo>
                    <a:lnTo>
                      <a:pt x="118" y="110"/>
                    </a:lnTo>
                    <a:lnTo>
                      <a:pt x="84" y="66"/>
                    </a:lnTo>
                    <a:lnTo>
                      <a:pt x="86" y="66"/>
                    </a:lnTo>
                    <a:lnTo>
                      <a:pt x="88" y="69"/>
                    </a:lnTo>
                    <a:lnTo>
                      <a:pt x="94" y="73"/>
                    </a:lnTo>
                    <a:lnTo>
                      <a:pt x="99" y="79"/>
                    </a:lnTo>
                    <a:lnTo>
                      <a:pt x="104" y="86"/>
                    </a:lnTo>
                    <a:lnTo>
                      <a:pt x="109" y="95"/>
                    </a:lnTo>
                    <a:lnTo>
                      <a:pt x="111" y="106"/>
                    </a:lnTo>
                    <a:lnTo>
                      <a:pt x="111" y="117"/>
                    </a:lnTo>
                    <a:lnTo>
                      <a:pt x="108" y="129"/>
                    </a:lnTo>
                    <a:lnTo>
                      <a:pt x="103" y="137"/>
                    </a:lnTo>
                    <a:lnTo>
                      <a:pt x="98" y="142"/>
                    </a:lnTo>
                    <a:lnTo>
                      <a:pt x="91" y="146"/>
                    </a:lnTo>
                    <a:lnTo>
                      <a:pt x="84" y="147"/>
                    </a:lnTo>
                    <a:lnTo>
                      <a:pt x="78" y="148"/>
                    </a:lnTo>
                    <a:lnTo>
                      <a:pt x="75" y="148"/>
                    </a:lnTo>
                    <a:lnTo>
                      <a:pt x="72" y="148"/>
                    </a:lnTo>
                    <a:lnTo>
                      <a:pt x="41" y="104"/>
                    </a:lnTo>
                    <a:lnTo>
                      <a:pt x="0" y="93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1" name="Freeform 273">
                <a:extLst>
                  <a:ext uri="{FF2B5EF4-FFF2-40B4-BE49-F238E27FC236}">
                    <a16:creationId xmlns:a16="http://schemas.microsoft.com/office/drawing/2014/main" id="{F6E6A53E-871F-4CEF-8CB2-40C7780E1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" y="1750"/>
                <a:ext cx="40" cy="7"/>
              </a:xfrm>
              <a:custGeom>
                <a:avLst/>
                <a:gdLst>
                  <a:gd name="T0" fmla="*/ 12 w 59"/>
                  <a:gd name="T1" fmla="*/ 1 h 11"/>
                  <a:gd name="T2" fmla="*/ 12 w 59"/>
                  <a:gd name="T3" fmla="*/ 1 h 11"/>
                  <a:gd name="T4" fmla="*/ 1 w 59"/>
                  <a:gd name="T5" fmla="*/ 0 h 11"/>
                  <a:gd name="T6" fmla="*/ 0 w 59"/>
                  <a:gd name="T7" fmla="*/ 1 h 11"/>
                  <a:gd name="T8" fmla="*/ 12 w 59"/>
                  <a:gd name="T9" fmla="*/ 2 h 11"/>
                  <a:gd name="T10" fmla="*/ 12 w 59"/>
                  <a:gd name="T11" fmla="*/ 2 h 11"/>
                  <a:gd name="T12" fmla="*/ 12 w 59"/>
                  <a:gd name="T13" fmla="*/ 1 h 11"/>
                  <a:gd name="T14" fmla="*/ 12 w 59"/>
                  <a:gd name="T15" fmla="*/ 1 h 11"/>
                  <a:gd name="T16" fmla="*/ 12 w 59"/>
                  <a:gd name="T17" fmla="*/ 1 h 11"/>
                  <a:gd name="T18" fmla="*/ 12 w 59"/>
                  <a:gd name="T19" fmla="*/ 1 h 1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9" h="11">
                    <a:moveTo>
                      <a:pt x="59" y="6"/>
                    </a:moveTo>
                    <a:lnTo>
                      <a:pt x="58" y="5"/>
                    </a:lnTo>
                    <a:lnTo>
                      <a:pt x="1" y="0"/>
                    </a:lnTo>
                    <a:lnTo>
                      <a:pt x="0" y="6"/>
                    </a:lnTo>
                    <a:lnTo>
                      <a:pt x="57" y="11"/>
                    </a:lnTo>
                    <a:lnTo>
                      <a:pt x="56" y="9"/>
                    </a:lnTo>
                    <a:lnTo>
                      <a:pt x="59" y="6"/>
                    </a:lnTo>
                    <a:lnTo>
                      <a:pt x="59" y="5"/>
                    </a:lnTo>
                    <a:lnTo>
                      <a:pt x="58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2" name="Freeform 274">
                <a:extLst>
                  <a:ext uri="{FF2B5EF4-FFF2-40B4-BE49-F238E27FC236}">
                    <a16:creationId xmlns:a16="http://schemas.microsoft.com/office/drawing/2014/main" id="{8EA415A9-5011-4F92-9468-AF818F1477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" y="1753"/>
                <a:ext cx="34" cy="57"/>
              </a:xfrm>
              <a:custGeom>
                <a:avLst/>
                <a:gdLst>
                  <a:gd name="T0" fmla="*/ 10 w 50"/>
                  <a:gd name="T1" fmla="*/ 19 h 82"/>
                  <a:gd name="T2" fmla="*/ 10 w 50"/>
                  <a:gd name="T3" fmla="*/ 19 h 82"/>
                  <a:gd name="T4" fmla="*/ 11 w 50"/>
                  <a:gd name="T5" fmla="*/ 17 h 82"/>
                  <a:gd name="T6" fmla="*/ 11 w 50"/>
                  <a:gd name="T7" fmla="*/ 16 h 82"/>
                  <a:gd name="T8" fmla="*/ 10 w 50"/>
                  <a:gd name="T9" fmla="*/ 14 h 82"/>
                  <a:gd name="T10" fmla="*/ 10 w 50"/>
                  <a:gd name="T11" fmla="*/ 13 h 82"/>
                  <a:gd name="T12" fmla="*/ 10 w 50"/>
                  <a:gd name="T13" fmla="*/ 10 h 82"/>
                  <a:gd name="T14" fmla="*/ 8 w 50"/>
                  <a:gd name="T15" fmla="*/ 9 h 82"/>
                  <a:gd name="T16" fmla="*/ 7 w 50"/>
                  <a:gd name="T17" fmla="*/ 7 h 82"/>
                  <a:gd name="T18" fmla="*/ 7 w 50"/>
                  <a:gd name="T19" fmla="*/ 6 h 82"/>
                  <a:gd name="T20" fmla="*/ 5 w 50"/>
                  <a:gd name="T21" fmla="*/ 5 h 82"/>
                  <a:gd name="T22" fmla="*/ 5 w 50"/>
                  <a:gd name="T23" fmla="*/ 3 h 82"/>
                  <a:gd name="T24" fmla="*/ 3 w 50"/>
                  <a:gd name="T25" fmla="*/ 2 h 82"/>
                  <a:gd name="T26" fmla="*/ 2 w 50"/>
                  <a:gd name="T27" fmla="*/ 1 h 82"/>
                  <a:gd name="T28" fmla="*/ 2 w 50"/>
                  <a:gd name="T29" fmla="*/ 1 h 82"/>
                  <a:gd name="T30" fmla="*/ 1 w 50"/>
                  <a:gd name="T31" fmla="*/ 1 h 82"/>
                  <a:gd name="T32" fmla="*/ 1 w 50"/>
                  <a:gd name="T33" fmla="*/ 0 h 82"/>
                  <a:gd name="T34" fmla="*/ 1 w 50"/>
                  <a:gd name="T35" fmla="*/ 0 h 82"/>
                  <a:gd name="T36" fmla="*/ 0 w 50"/>
                  <a:gd name="T37" fmla="*/ 1 h 82"/>
                  <a:gd name="T38" fmla="*/ 0 w 50"/>
                  <a:gd name="T39" fmla="*/ 1 h 82"/>
                  <a:gd name="T40" fmla="*/ 1 w 50"/>
                  <a:gd name="T41" fmla="*/ 1 h 82"/>
                  <a:gd name="T42" fmla="*/ 1 w 50"/>
                  <a:gd name="T43" fmla="*/ 2 h 82"/>
                  <a:gd name="T44" fmla="*/ 1 w 50"/>
                  <a:gd name="T45" fmla="*/ 3 h 82"/>
                  <a:gd name="T46" fmla="*/ 2 w 50"/>
                  <a:gd name="T47" fmla="*/ 3 h 82"/>
                  <a:gd name="T48" fmla="*/ 3 w 50"/>
                  <a:gd name="T49" fmla="*/ 5 h 82"/>
                  <a:gd name="T50" fmla="*/ 5 w 50"/>
                  <a:gd name="T51" fmla="*/ 6 h 82"/>
                  <a:gd name="T52" fmla="*/ 5 w 50"/>
                  <a:gd name="T53" fmla="*/ 7 h 82"/>
                  <a:gd name="T54" fmla="*/ 7 w 50"/>
                  <a:gd name="T55" fmla="*/ 8 h 82"/>
                  <a:gd name="T56" fmla="*/ 7 w 50"/>
                  <a:gd name="T57" fmla="*/ 10 h 82"/>
                  <a:gd name="T58" fmla="*/ 8 w 50"/>
                  <a:gd name="T59" fmla="*/ 11 h 82"/>
                  <a:gd name="T60" fmla="*/ 9 w 50"/>
                  <a:gd name="T61" fmla="*/ 13 h 82"/>
                  <a:gd name="T62" fmla="*/ 10 w 50"/>
                  <a:gd name="T63" fmla="*/ 15 h 82"/>
                  <a:gd name="T64" fmla="*/ 10 w 50"/>
                  <a:gd name="T65" fmla="*/ 16 h 82"/>
                  <a:gd name="T66" fmla="*/ 10 w 50"/>
                  <a:gd name="T67" fmla="*/ 17 h 82"/>
                  <a:gd name="T68" fmla="*/ 10 w 50"/>
                  <a:gd name="T69" fmla="*/ 18 h 82"/>
                  <a:gd name="T70" fmla="*/ 10 w 50"/>
                  <a:gd name="T71" fmla="*/ 18 h 82"/>
                  <a:gd name="T72" fmla="*/ 10 w 50"/>
                  <a:gd name="T73" fmla="*/ 19 h 8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50" h="82">
                    <a:moveTo>
                      <a:pt x="49" y="82"/>
                    </a:moveTo>
                    <a:lnTo>
                      <a:pt x="49" y="82"/>
                    </a:lnTo>
                    <a:lnTo>
                      <a:pt x="50" y="75"/>
                    </a:lnTo>
                    <a:lnTo>
                      <a:pt x="50" y="67"/>
                    </a:lnTo>
                    <a:lnTo>
                      <a:pt x="49" y="60"/>
                    </a:lnTo>
                    <a:lnTo>
                      <a:pt x="47" y="53"/>
                    </a:lnTo>
                    <a:lnTo>
                      <a:pt x="43" y="46"/>
                    </a:lnTo>
                    <a:lnTo>
                      <a:pt x="40" y="39"/>
                    </a:lnTo>
                    <a:lnTo>
                      <a:pt x="35" y="32"/>
                    </a:lnTo>
                    <a:lnTo>
                      <a:pt x="31" y="26"/>
                    </a:lnTo>
                    <a:lnTo>
                      <a:pt x="26" y="21"/>
                    </a:lnTo>
                    <a:lnTo>
                      <a:pt x="20" y="15"/>
                    </a:lnTo>
                    <a:lnTo>
                      <a:pt x="17" y="10"/>
                    </a:lnTo>
                    <a:lnTo>
                      <a:pt x="12" y="7"/>
                    </a:lnTo>
                    <a:lnTo>
                      <a:pt x="9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8" y="12"/>
                    </a:lnTo>
                    <a:lnTo>
                      <a:pt x="12" y="15"/>
                    </a:lnTo>
                    <a:lnTo>
                      <a:pt x="16" y="20"/>
                    </a:lnTo>
                    <a:lnTo>
                      <a:pt x="21" y="25"/>
                    </a:lnTo>
                    <a:lnTo>
                      <a:pt x="26" y="30"/>
                    </a:lnTo>
                    <a:lnTo>
                      <a:pt x="30" y="36"/>
                    </a:lnTo>
                    <a:lnTo>
                      <a:pt x="34" y="43"/>
                    </a:lnTo>
                    <a:lnTo>
                      <a:pt x="39" y="48"/>
                    </a:lnTo>
                    <a:lnTo>
                      <a:pt x="41" y="55"/>
                    </a:lnTo>
                    <a:lnTo>
                      <a:pt x="43" y="62"/>
                    </a:lnTo>
                    <a:lnTo>
                      <a:pt x="45" y="68"/>
                    </a:lnTo>
                    <a:lnTo>
                      <a:pt x="45" y="74"/>
                    </a:lnTo>
                    <a:lnTo>
                      <a:pt x="43" y="79"/>
                    </a:lnTo>
                    <a:lnTo>
                      <a:pt x="49" y="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3" name="Freeform 275">
                <a:extLst>
                  <a:ext uri="{FF2B5EF4-FFF2-40B4-BE49-F238E27FC236}">
                    <a16:creationId xmlns:a16="http://schemas.microsoft.com/office/drawing/2014/main" id="{3E3160AC-D099-4DB5-A081-91F3F6C641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" y="1807"/>
                <a:ext cx="22" cy="22"/>
              </a:xfrm>
              <a:custGeom>
                <a:avLst/>
                <a:gdLst>
                  <a:gd name="T0" fmla="*/ 0 w 31"/>
                  <a:gd name="T1" fmla="*/ 6 h 33"/>
                  <a:gd name="T2" fmla="*/ 1 w 31"/>
                  <a:gd name="T3" fmla="*/ 6 h 33"/>
                  <a:gd name="T4" fmla="*/ 1 w 31"/>
                  <a:gd name="T5" fmla="*/ 7 h 33"/>
                  <a:gd name="T6" fmla="*/ 1 w 31"/>
                  <a:gd name="T7" fmla="*/ 7 h 33"/>
                  <a:gd name="T8" fmla="*/ 2 w 31"/>
                  <a:gd name="T9" fmla="*/ 7 h 33"/>
                  <a:gd name="T10" fmla="*/ 3 w 31"/>
                  <a:gd name="T11" fmla="*/ 6 h 33"/>
                  <a:gd name="T12" fmla="*/ 4 w 31"/>
                  <a:gd name="T13" fmla="*/ 6 h 33"/>
                  <a:gd name="T14" fmla="*/ 6 w 31"/>
                  <a:gd name="T15" fmla="*/ 5 h 33"/>
                  <a:gd name="T16" fmla="*/ 6 w 31"/>
                  <a:gd name="T17" fmla="*/ 3 h 33"/>
                  <a:gd name="T18" fmla="*/ 8 w 31"/>
                  <a:gd name="T19" fmla="*/ 1 h 33"/>
                  <a:gd name="T20" fmla="*/ 6 w 31"/>
                  <a:gd name="T21" fmla="*/ 0 h 33"/>
                  <a:gd name="T22" fmla="*/ 6 w 31"/>
                  <a:gd name="T23" fmla="*/ 2 h 33"/>
                  <a:gd name="T24" fmla="*/ 4 w 31"/>
                  <a:gd name="T25" fmla="*/ 4 h 33"/>
                  <a:gd name="T26" fmla="*/ 3 w 31"/>
                  <a:gd name="T27" fmla="*/ 5 h 33"/>
                  <a:gd name="T28" fmla="*/ 2 w 31"/>
                  <a:gd name="T29" fmla="*/ 5 h 33"/>
                  <a:gd name="T30" fmla="*/ 2 w 31"/>
                  <a:gd name="T31" fmla="*/ 5 h 33"/>
                  <a:gd name="T32" fmla="*/ 1 w 31"/>
                  <a:gd name="T33" fmla="*/ 5 h 33"/>
                  <a:gd name="T34" fmla="*/ 1 w 31"/>
                  <a:gd name="T35" fmla="*/ 5 h 33"/>
                  <a:gd name="T36" fmla="*/ 1 w 31"/>
                  <a:gd name="T37" fmla="*/ 5 h 33"/>
                  <a:gd name="T38" fmla="*/ 1 w 31"/>
                  <a:gd name="T39" fmla="*/ 5 h 33"/>
                  <a:gd name="T40" fmla="*/ 0 w 31"/>
                  <a:gd name="T41" fmla="*/ 6 h 33"/>
                  <a:gd name="T42" fmla="*/ 0 w 31"/>
                  <a:gd name="T43" fmla="*/ 6 h 33"/>
                  <a:gd name="T44" fmla="*/ 1 w 31"/>
                  <a:gd name="T45" fmla="*/ 6 h 33"/>
                  <a:gd name="T46" fmla="*/ 0 w 31"/>
                  <a:gd name="T47" fmla="*/ 6 h 3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1" h="33">
                    <a:moveTo>
                      <a:pt x="0" y="30"/>
                    </a:moveTo>
                    <a:lnTo>
                      <a:pt x="1" y="32"/>
                    </a:lnTo>
                    <a:lnTo>
                      <a:pt x="2" y="33"/>
                    </a:lnTo>
                    <a:lnTo>
                      <a:pt x="5" y="33"/>
                    </a:lnTo>
                    <a:lnTo>
                      <a:pt x="8" y="33"/>
                    </a:lnTo>
                    <a:lnTo>
                      <a:pt x="13" y="30"/>
                    </a:lnTo>
                    <a:lnTo>
                      <a:pt x="17" y="28"/>
                    </a:lnTo>
                    <a:lnTo>
                      <a:pt x="22" y="22"/>
                    </a:lnTo>
                    <a:lnTo>
                      <a:pt x="27" y="14"/>
                    </a:lnTo>
                    <a:lnTo>
                      <a:pt x="31" y="3"/>
                    </a:lnTo>
                    <a:lnTo>
                      <a:pt x="25" y="0"/>
                    </a:lnTo>
                    <a:lnTo>
                      <a:pt x="21" y="12"/>
                    </a:lnTo>
                    <a:lnTo>
                      <a:pt x="16" y="19"/>
                    </a:lnTo>
                    <a:lnTo>
                      <a:pt x="13" y="24"/>
                    </a:lnTo>
                    <a:lnTo>
                      <a:pt x="9" y="26"/>
                    </a:lnTo>
                    <a:lnTo>
                      <a:pt x="7" y="26"/>
                    </a:lnTo>
                    <a:lnTo>
                      <a:pt x="5" y="26"/>
                    </a:lnTo>
                    <a:lnTo>
                      <a:pt x="3" y="26"/>
                    </a:lnTo>
                    <a:lnTo>
                      <a:pt x="5" y="26"/>
                    </a:lnTo>
                    <a:lnTo>
                      <a:pt x="6" y="27"/>
                    </a:lnTo>
                    <a:lnTo>
                      <a:pt x="0" y="30"/>
                    </a:lnTo>
                    <a:lnTo>
                      <a:pt x="1" y="32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" name="Freeform 276">
                <a:extLst>
                  <a:ext uri="{FF2B5EF4-FFF2-40B4-BE49-F238E27FC236}">
                    <a16:creationId xmlns:a16="http://schemas.microsoft.com/office/drawing/2014/main" id="{85962D57-227E-4A2F-B61B-27124EF71A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789"/>
                <a:ext cx="33" cy="39"/>
              </a:xfrm>
              <a:custGeom>
                <a:avLst/>
                <a:gdLst>
                  <a:gd name="T0" fmla="*/ 3 w 50"/>
                  <a:gd name="T1" fmla="*/ 1 h 56"/>
                  <a:gd name="T2" fmla="*/ 2 w 50"/>
                  <a:gd name="T3" fmla="*/ 3 h 56"/>
                  <a:gd name="T4" fmla="*/ 9 w 50"/>
                  <a:gd name="T5" fmla="*/ 13 h 56"/>
                  <a:gd name="T6" fmla="*/ 10 w 50"/>
                  <a:gd name="T7" fmla="*/ 13 h 56"/>
                  <a:gd name="T8" fmla="*/ 3 w 50"/>
                  <a:gd name="T9" fmla="*/ 2 h 56"/>
                  <a:gd name="T10" fmla="*/ 2 w 50"/>
                  <a:gd name="T11" fmla="*/ 3 h 56"/>
                  <a:gd name="T12" fmla="*/ 3 w 50"/>
                  <a:gd name="T13" fmla="*/ 1 h 56"/>
                  <a:gd name="T14" fmla="*/ 0 w 50"/>
                  <a:gd name="T15" fmla="*/ 0 h 56"/>
                  <a:gd name="T16" fmla="*/ 2 w 50"/>
                  <a:gd name="T17" fmla="*/ 3 h 56"/>
                  <a:gd name="T18" fmla="*/ 3 w 50"/>
                  <a:gd name="T19" fmla="*/ 1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50" h="56">
                    <a:moveTo>
                      <a:pt x="14" y="7"/>
                    </a:moveTo>
                    <a:lnTo>
                      <a:pt x="9" y="11"/>
                    </a:lnTo>
                    <a:lnTo>
                      <a:pt x="44" y="56"/>
                    </a:lnTo>
                    <a:lnTo>
                      <a:pt x="50" y="53"/>
                    </a:lnTo>
                    <a:lnTo>
                      <a:pt x="15" y="8"/>
                    </a:lnTo>
                    <a:lnTo>
                      <a:pt x="11" y="13"/>
                    </a:lnTo>
                    <a:lnTo>
                      <a:pt x="14" y="7"/>
                    </a:lnTo>
                    <a:lnTo>
                      <a:pt x="0" y="0"/>
                    </a:lnTo>
                    <a:lnTo>
                      <a:pt x="9" y="11"/>
                    </a:ln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5" name="Freeform 277">
                <a:extLst>
                  <a:ext uri="{FF2B5EF4-FFF2-40B4-BE49-F238E27FC236}">
                    <a16:creationId xmlns:a16="http://schemas.microsoft.com/office/drawing/2014/main" id="{38B1EADC-3F88-4059-8565-81AEECCC42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" y="1794"/>
                <a:ext cx="21" cy="38"/>
              </a:xfrm>
              <a:custGeom>
                <a:avLst/>
                <a:gdLst>
                  <a:gd name="T0" fmla="*/ 6 w 31"/>
                  <a:gd name="T1" fmla="*/ 12 h 55"/>
                  <a:gd name="T2" fmla="*/ 6 w 31"/>
                  <a:gd name="T3" fmla="*/ 12 h 55"/>
                  <a:gd name="T4" fmla="*/ 6 w 31"/>
                  <a:gd name="T5" fmla="*/ 10 h 55"/>
                  <a:gd name="T6" fmla="*/ 6 w 31"/>
                  <a:gd name="T7" fmla="*/ 7 h 55"/>
                  <a:gd name="T8" fmla="*/ 5 w 31"/>
                  <a:gd name="T9" fmla="*/ 5 h 55"/>
                  <a:gd name="T10" fmla="*/ 3 w 31"/>
                  <a:gd name="T11" fmla="*/ 3 h 55"/>
                  <a:gd name="T12" fmla="*/ 3 w 31"/>
                  <a:gd name="T13" fmla="*/ 2 h 55"/>
                  <a:gd name="T14" fmla="*/ 1 w 31"/>
                  <a:gd name="T15" fmla="*/ 1 h 55"/>
                  <a:gd name="T16" fmla="*/ 1 w 31"/>
                  <a:gd name="T17" fmla="*/ 1 h 55"/>
                  <a:gd name="T18" fmla="*/ 1 w 31"/>
                  <a:gd name="T19" fmla="*/ 0 h 55"/>
                  <a:gd name="T20" fmla="*/ 0 w 31"/>
                  <a:gd name="T21" fmla="*/ 1 h 55"/>
                  <a:gd name="T22" fmla="*/ 1 w 31"/>
                  <a:gd name="T23" fmla="*/ 1 h 55"/>
                  <a:gd name="T24" fmla="*/ 1 w 31"/>
                  <a:gd name="T25" fmla="*/ 2 h 55"/>
                  <a:gd name="T26" fmla="*/ 2 w 31"/>
                  <a:gd name="T27" fmla="*/ 3 h 55"/>
                  <a:gd name="T28" fmla="*/ 3 w 31"/>
                  <a:gd name="T29" fmla="*/ 4 h 55"/>
                  <a:gd name="T30" fmla="*/ 4 w 31"/>
                  <a:gd name="T31" fmla="*/ 6 h 55"/>
                  <a:gd name="T32" fmla="*/ 5 w 31"/>
                  <a:gd name="T33" fmla="*/ 8 h 55"/>
                  <a:gd name="T34" fmla="*/ 5 w 31"/>
                  <a:gd name="T35" fmla="*/ 10 h 55"/>
                  <a:gd name="T36" fmla="*/ 5 w 31"/>
                  <a:gd name="T37" fmla="*/ 12 h 55"/>
                  <a:gd name="T38" fmla="*/ 5 w 31"/>
                  <a:gd name="T39" fmla="*/ 12 h 55"/>
                  <a:gd name="T40" fmla="*/ 6 w 31"/>
                  <a:gd name="T41" fmla="*/ 12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31" h="55">
                    <a:moveTo>
                      <a:pt x="31" y="55"/>
                    </a:moveTo>
                    <a:lnTo>
                      <a:pt x="31" y="55"/>
                    </a:lnTo>
                    <a:lnTo>
                      <a:pt x="31" y="43"/>
                    </a:lnTo>
                    <a:lnTo>
                      <a:pt x="28" y="31"/>
                    </a:lnTo>
                    <a:lnTo>
                      <a:pt x="24" y="22"/>
                    </a:lnTo>
                    <a:lnTo>
                      <a:pt x="18" y="14"/>
                    </a:lnTo>
                    <a:lnTo>
                      <a:pt x="13" y="8"/>
                    </a:lnTo>
                    <a:lnTo>
                      <a:pt x="8" y="3"/>
                    </a:lnTo>
                    <a:lnTo>
                      <a:pt x="4" y="1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1" y="7"/>
                    </a:lnTo>
                    <a:lnTo>
                      <a:pt x="4" y="8"/>
                    </a:lnTo>
                    <a:lnTo>
                      <a:pt x="9" y="13"/>
                    </a:lnTo>
                    <a:lnTo>
                      <a:pt x="13" y="17"/>
                    </a:lnTo>
                    <a:lnTo>
                      <a:pt x="19" y="25"/>
                    </a:lnTo>
                    <a:lnTo>
                      <a:pt x="23" y="33"/>
                    </a:lnTo>
                    <a:lnTo>
                      <a:pt x="25" y="43"/>
                    </a:lnTo>
                    <a:lnTo>
                      <a:pt x="25" y="54"/>
                    </a:lnTo>
                    <a:lnTo>
                      <a:pt x="31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" name="Freeform 278">
                <a:extLst>
                  <a:ext uri="{FF2B5EF4-FFF2-40B4-BE49-F238E27FC236}">
                    <a16:creationId xmlns:a16="http://schemas.microsoft.com/office/drawing/2014/main" id="{75F0C716-D146-4E09-B885-B41D37E014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6" y="1831"/>
                <a:ext cx="29" cy="23"/>
              </a:xfrm>
              <a:custGeom>
                <a:avLst/>
                <a:gdLst>
                  <a:gd name="T0" fmla="*/ 0 w 44"/>
                  <a:gd name="T1" fmla="*/ 6 h 35"/>
                  <a:gd name="T2" fmla="*/ 1 w 44"/>
                  <a:gd name="T3" fmla="*/ 7 h 35"/>
                  <a:gd name="T4" fmla="*/ 1 w 44"/>
                  <a:gd name="T5" fmla="*/ 7 h 35"/>
                  <a:gd name="T6" fmla="*/ 1 w 44"/>
                  <a:gd name="T7" fmla="*/ 7 h 35"/>
                  <a:gd name="T8" fmla="*/ 3 w 44"/>
                  <a:gd name="T9" fmla="*/ 6 h 35"/>
                  <a:gd name="T10" fmla="*/ 5 w 44"/>
                  <a:gd name="T11" fmla="*/ 6 h 35"/>
                  <a:gd name="T12" fmla="*/ 6 w 44"/>
                  <a:gd name="T13" fmla="*/ 5 h 35"/>
                  <a:gd name="T14" fmla="*/ 7 w 44"/>
                  <a:gd name="T15" fmla="*/ 4 h 35"/>
                  <a:gd name="T16" fmla="*/ 8 w 44"/>
                  <a:gd name="T17" fmla="*/ 3 h 35"/>
                  <a:gd name="T18" fmla="*/ 9 w 44"/>
                  <a:gd name="T19" fmla="*/ 1 h 35"/>
                  <a:gd name="T20" fmla="*/ 7 w 44"/>
                  <a:gd name="T21" fmla="*/ 0 h 35"/>
                  <a:gd name="T22" fmla="*/ 7 w 44"/>
                  <a:gd name="T23" fmla="*/ 2 h 35"/>
                  <a:gd name="T24" fmla="*/ 6 w 44"/>
                  <a:gd name="T25" fmla="*/ 3 h 35"/>
                  <a:gd name="T26" fmla="*/ 5 w 44"/>
                  <a:gd name="T27" fmla="*/ 5 h 35"/>
                  <a:gd name="T28" fmla="*/ 4 w 44"/>
                  <a:gd name="T29" fmla="*/ 5 h 35"/>
                  <a:gd name="T30" fmla="*/ 3 w 44"/>
                  <a:gd name="T31" fmla="*/ 5 h 35"/>
                  <a:gd name="T32" fmla="*/ 1 w 44"/>
                  <a:gd name="T33" fmla="*/ 5 h 35"/>
                  <a:gd name="T34" fmla="*/ 1 w 44"/>
                  <a:gd name="T35" fmla="*/ 5 h 35"/>
                  <a:gd name="T36" fmla="*/ 1 w 44"/>
                  <a:gd name="T37" fmla="*/ 5 h 35"/>
                  <a:gd name="T38" fmla="*/ 1 w 44"/>
                  <a:gd name="T39" fmla="*/ 5 h 35"/>
                  <a:gd name="T40" fmla="*/ 0 w 44"/>
                  <a:gd name="T41" fmla="*/ 6 h 35"/>
                  <a:gd name="T42" fmla="*/ 1 w 44"/>
                  <a:gd name="T43" fmla="*/ 7 h 35"/>
                  <a:gd name="T44" fmla="*/ 1 w 44"/>
                  <a:gd name="T45" fmla="*/ 7 h 35"/>
                  <a:gd name="T46" fmla="*/ 0 w 44"/>
                  <a:gd name="T47" fmla="*/ 6 h 35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4" h="35">
                    <a:moveTo>
                      <a:pt x="0" y="32"/>
                    </a:moveTo>
                    <a:lnTo>
                      <a:pt x="2" y="35"/>
                    </a:lnTo>
                    <a:lnTo>
                      <a:pt x="5" y="35"/>
                    </a:lnTo>
                    <a:lnTo>
                      <a:pt x="8" y="35"/>
                    </a:lnTo>
                    <a:lnTo>
                      <a:pt x="14" y="33"/>
                    </a:lnTo>
                    <a:lnTo>
                      <a:pt x="22" y="32"/>
                    </a:lnTo>
                    <a:lnTo>
                      <a:pt x="29" y="28"/>
                    </a:lnTo>
                    <a:lnTo>
                      <a:pt x="36" y="22"/>
                    </a:lnTo>
                    <a:lnTo>
                      <a:pt x="41" y="13"/>
                    </a:lnTo>
                    <a:lnTo>
                      <a:pt x="44" y="1"/>
                    </a:lnTo>
                    <a:lnTo>
                      <a:pt x="38" y="0"/>
                    </a:lnTo>
                    <a:lnTo>
                      <a:pt x="34" y="10"/>
                    </a:lnTo>
                    <a:lnTo>
                      <a:pt x="31" y="18"/>
                    </a:lnTo>
                    <a:lnTo>
                      <a:pt x="25" y="23"/>
                    </a:lnTo>
                    <a:lnTo>
                      <a:pt x="20" y="25"/>
                    </a:lnTo>
                    <a:lnTo>
                      <a:pt x="14" y="28"/>
                    </a:lnTo>
                    <a:lnTo>
                      <a:pt x="8" y="28"/>
                    </a:lnTo>
                    <a:lnTo>
                      <a:pt x="5" y="28"/>
                    </a:lnTo>
                    <a:lnTo>
                      <a:pt x="3" y="28"/>
                    </a:lnTo>
                    <a:lnTo>
                      <a:pt x="6" y="29"/>
                    </a:lnTo>
                    <a:lnTo>
                      <a:pt x="0" y="32"/>
                    </a:lnTo>
                    <a:lnTo>
                      <a:pt x="1" y="35"/>
                    </a:lnTo>
                    <a:lnTo>
                      <a:pt x="2" y="35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7" name="Freeform 279">
                <a:extLst>
                  <a:ext uri="{FF2B5EF4-FFF2-40B4-BE49-F238E27FC236}">
                    <a16:creationId xmlns:a16="http://schemas.microsoft.com/office/drawing/2014/main" id="{E48283B0-5113-45BF-8699-7C29B5AC9B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" y="1820"/>
                <a:ext cx="25" cy="33"/>
              </a:xfrm>
              <a:custGeom>
                <a:avLst/>
                <a:gdLst>
                  <a:gd name="T0" fmla="*/ 1 w 38"/>
                  <a:gd name="T1" fmla="*/ 1 h 48"/>
                  <a:gd name="T2" fmla="*/ 0 w 38"/>
                  <a:gd name="T3" fmla="*/ 1 h 48"/>
                  <a:gd name="T4" fmla="*/ 6 w 38"/>
                  <a:gd name="T5" fmla="*/ 11 h 48"/>
                  <a:gd name="T6" fmla="*/ 7 w 38"/>
                  <a:gd name="T7" fmla="*/ 10 h 48"/>
                  <a:gd name="T8" fmla="*/ 1 w 38"/>
                  <a:gd name="T9" fmla="*/ 1 h 48"/>
                  <a:gd name="T10" fmla="*/ 1 w 38"/>
                  <a:gd name="T11" fmla="*/ 0 h 48"/>
                  <a:gd name="T12" fmla="*/ 1 w 38"/>
                  <a:gd name="T13" fmla="*/ 1 h 48"/>
                  <a:gd name="T14" fmla="*/ 1 w 38"/>
                  <a:gd name="T15" fmla="*/ 1 h 48"/>
                  <a:gd name="T16" fmla="*/ 1 w 38"/>
                  <a:gd name="T17" fmla="*/ 0 h 48"/>
                  <a:gd name="T18" fmla="*/ 1 w 38"/>
                  <a:gd name="T19" fmla="*/ 1 h 4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8" h="48">
                    <a:moveTo>
                      <a:pt x="2" y="7"/>
                    </a:moveTo>
                    <a:lnTo>
                      <a:pt x="0" y="6"/>
                    </a:lnTo>
                    <a:lnTo>
                      <a:pt x="32" y="48"/>
                    </a:lnTo>
                    <a:lnTo>
                      <a:pt x="38" y="45"/>
                    </a:lnTo>
                    <a:lnTo>
                      <a:pt x="5" y="2"/>
                    </a:lnTo>
                    <a:lnTo>
                      <a:pt x="4" y="0"/>
                    </a:lnTo>
                    <a:lnTo>
                      <a:pt x="5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2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8" name="Freeform 280">
                <a:extLst>
                  <a:ext uri="{FF2B5EF4-FFF2-40B4-BE49-F238E27FC236}">
                    <a16:creationId xmlns:a16="http://schemas.microsoft.com/office/drawing/2014/main" id="{3AB8D629-BC37-498C-A3E2-62CFA66134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" y="1812"/>
                <a:ext cx="30" cy="12"/>
              </a:xfrm>
              <a:custGeom>
                <a:avLst/>
                <a:gdLst>
                  <a:gd name="T0" fmla="*/ 1 w 44"/>
                  <a:gd name="T1" fmla="*/ 1 h 19"/>
                  <a:gd name="T2" fmla="*/ 0 w 44"/>
                  <a:gd name="T3" fmla="*/ 1 h 19"/>
                  <a:gd name="T4" fmla="*/ 10 w 44"/>
                  <a:gd name="T5" fmla="*/ 3 h 19"/>
                  <a:gd name="T6" fmla="*/ 10 w 44"/>
                  <a:gd name="T7" fmla="*/ 2 h 19"/>
                  <a:gd name="T8" fmla="*/ 1 w 44"/>
                  <a:gd name="T9" fmla="*/ 0 h 19"/>
                  <a:gd name="T10" fmla="*/ 1 w 44"/>
                  <a:gd name="T11" fmla="*/ 1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4" h="19">
                    <a:moveTo>
                      <a:pt x="2" y="4"/>
                    </a:moveTo>
                    <a:lnTo>
                      <a:pt x="0" y="7"/>
                    </a:lnTo>
                    <a:lnTo>
                      <a:pt x="42" y="19"/>
                    </a:lnTo>
                    <a:lnTo>
                      <a:pt x="44" y="12"/>
                    </a:lnTo>
                    <a:lnTo>
                      <a:pt x="3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9" name="Freeform 281">
                <a:extLst>
                  <a:ext uri="{FF2B5EF4-FFF2-40B4-BE49-F238E27FC236}">
                    <a16:creationId xmlns:a16="http://schemas.microsoft.com/office/drawing/2014/main" id="{B25B0710-1E0B-45E8-A055-7C8635108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" y="1781"/>
                <a:ext cx="55" cy="29"/>
              </a:xfrm>
              <a:custGeom>
                <a:avLst/>
                <a:gdLst>
                  <a:gd name="T0" fmla="*/ 0 w 81"/>
                  <a:gd name="T1" fmla="*/ 1 h 42"/>
                  <a:gd name="T2" fmla="*/ 1 w 81"/>
                  <a:gd name="T3" fmla="*/ 1 h 42"/>
                  <a:gd name="T4" fmla="*/ 1 w 81"/>
                  <a:gd name="T5" fmla="*/ 1 h 42"/>
                  <a:gd name="T6" fmla="*/ 2 w 81"/>
                  <a:gd name="T7" fmla="*/ 0 h 42"/>
                  <a:gd name="T8" fmla="*/ 3 w 81"/>
                  <a:gd name="T9" fmla="*/ 0 h 42"/>
                  <a:gd name="T10" fmla="*/ 5 w 81"/>
                  <a:gd name="T11" fmla="*/ 1 h 42"/>
                  <a:gd name="T12" fmla="*/ 7 w 81"/>
                  <a:gd name="T13" fmla="*/ 1 h 42"/>
                  <a:gd name="T14" fmla="*/ 10 w 81"/>
                  <a:gd name="T15" fmla="*/ 2 h 42"/>
                  <a:gd name="T16" fmla="*/ 12 w 81"/>
                  <a:gd name="T17" fmla="*/ 4 h 42"/>
                  <a:gd name="T18" fmla="*/ 14 w 81"/>
                  <a:gd name="T19" fmla="*/ 6 h 42"/>
                  <a:gd name="T20" fmla="*/ 15 w 81"/>
                  <a:gd name="T21" fmla="*/ 8 h 42"/>
                  <a:gd name="T22" fmla="*/ 16 w 81"/>
                  <a:gd name="T23" fmla="*/ 8 h 42"/>
                  <a:gd name="T24" fmla="*/ 17 w 81"/>
                  <a:gd name="T25" fmla="*/ 9 h 42"/>
                  <a:gd name="T26" fmla="*/ 17 w 81"/>
                  <a:gd name="T27" fmla="*/ 9 h 42"/>
                  <a:gd name="T28" fmla="*/ 17 w 81"/>
                  <a:gd name="T29" fmla="*/ 10 h 42"/>
                  <a:gd name="T30" fmla="*/ 17 w 81"/>
                  <a:gd name="T31" fmla="*/ 9 h 42"/>
                  <a:gd name="T32" fmla="*/ 17 w 81"/>
                  <a:gd name="T33" fmla="*/ 9 h 42"/>
                  <a:gd name="T34" fmla="*/ 0 w 81"/>
                  <a:gd name="T35" fmla="*/ 1 h 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81" h="42">
                    <a:moveTo>
                      <a:pt x="0" y="4"/>
                    </a:moveTo>
                    <a:lnTo>
                      <a:pt x="1" y="3"/>
                    </a:lnTo>
                    <a:lnTo>
                      <a:pt x="4" y="1"/>
                    </a:lnTo>
                    <a:lnTo>
                      <a:pt x="9" y="0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32" y="4"/>
                    </a:lnTo>
                    <a:lnTo>
                      <a:pt x="42" y="10"/>
                    </a:lnTo>
                    <a:lnTo>
                      <a:pt x="54" y="19"/>
                    </a:lnTo>
                    <a:lnTo>
                      <a:pt x="63" y="27"/>
                    </a:lnTo>
                    <a:lnTo>
                      <a:pt x="71" y="34"/>
                    </a:lnTo>
                    <a:lnTo>
                      <a:pt x="76" y="37"/>
                    </a:lnTo>
                    <a:lnTo>
                      <a:pt x="79" y="39"/>
                    </a:lnTo>
                    <a:lnTo>
                      <a:pt x="80" y="41"/>
                    </a:lnTo>
                    <a:lnTo>
                      <a:pt x="81" y="42"/>
                    </a:lnTo>
                    <a:lnTo>
                      <a:pt x="81" y="41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BF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0" name="Freeform 282">
                <a:extLst>
                  <a:ext uri="{FF2B5EF4-FFF2-40B4-BE49-F238E27FC236}">
                    <a16:creationId xmlns:a16="http://schemas.microsoft.com/office/drawing/2014/main" id="{8C6C1EA1-DFF8-466F-BDAA-FEAF0D133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" y="1778"/>
                <a:ext cx="38" cy="17"/>
              </a:xfrm>
              <a:custGeom>
                <a:avLst/>
                <a:gdLst>
                  <a:gd name="T0" fmla="*/ 10 w 58"/>
                  <a:gd name="T1" fmla="*/ 4 h 24"/>
                  <a:gd name="T2" fmla="*/ 10 w 58"/>
                  <a:gd name="T3" fmla="*/ 4 h 24"/>
                  <a:gd name="T4" fmla="*/ 9 w 58"/>
                  <a:gd name="T5" fmla="*/ 3 h 24"/>
                  <a:gd name="T6" fmla="*/ 7 w 58"/>
                  <a:gd name="T7" fmla="*/ 1 h 24"/>
                  <a:gd name="T8" fmla="*/ 5 w 58"/>
                  <a:gd name="T9" fmla="*/ 1 h 24"/>
                  <a:gd name="T10" fmla="*/ 3 w 58"/>
                  <a:gd name="T11" fmla="*/ 0 h 24"/>
                  <a:gd name="T12" fmla="*/ 2 w 58"/>
                  <a:gd name="T13" fmla="*/ 1 h 24"/>
                  <a:gd name="T14" fmla="*/ 1 w 58"/>
                  <a:gd name="T15" fmla="*/ 1 h 24"/>
                  <a:gd name="T16" fmla="*/ 1 w 58"/>
                  <a:gd name="T17" fmla="*/ 1 h 24"/>
                  <a:gd name="T18" fmla="*/ 0 w 58"/>
                  <a:gd name="T19" fmla="*/ 1 h 24"/>
                  <a:gd name="T20" fmla="*/ 1 w 58"/>
                  <a:gd name="T21" fmla="*/ 2 h 24"/>
                  <a:gd name="T22" fmla="*/ 1 w 58"/>
                  <a:gd name="T23" fmla="*/ 2 h 24"/>
                  <a:gd name="T24" fmla="*/ 1 w 58"/>
                  <a:gd name="T25" fmla="*/ 2 h 24"/>
                  <a:gd name="T26" fmla="*/ 2 w 58"/>
                  <a:gd name="T27" fmla="*/ 2 h 24"/>
                  <a:gd name="T28" fmla="*/ 3 w 58"/>
                  <a:gd name="T29" fmla="*/ 2 h 24"/>
                  <a:gd name="T30" fmla="*/ 5 w 58"/>
                  <a:gd name="T31" fmla="*/ 2 h 24"/>
                  <a:gd name="T32" fmla="*/ 6 w 58"/>
                  <a:gd name="T33" fmla="*/ 3 h 24"/>
                  <a:gd name="T34" fmla="*/ 8 w 58"/>
                  <a:gd name="T35" fmla="*/ 4 h 24"/>
                  <a:gd name="T36" fmla="*/ 10 w 58"/>
                  <a:gd name="T37" fmla="*/ 6 h 24"/>
                  <a:gd name="T38" fmla="*/ 10 w 58"/>
                  <a:gd name="T39" fmla="*/ 6 h 24"/>
                  <a:gd name="T40" fmla="*/ 10 w 58"/>
                  <a:gd name="T41" fmla="*/ 4 h 2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58" h="24">
                    <a:moveTo>
                      <a:pt x="58" y="19"/>
                    </a:moveTo>
                    <a:lnTo>
                      <a:pt x="58" y="19"/>
                    </a:lnTo>
                    <a:lnTo>
                      <a:pt x="46" y="10"/>
                    </a:lnTo>
                    <a:lnTo>
                      <a:pt x="36" y="4"/>
                    </a:lnTo>
                    <a:lnTo>
                      <a:pt x="26" y="1"/>
                    </a:lnTo>
                    <a:lnTo>
                      <a:pt x="18" y="0"/>
                    </a:lnTo>
                    <a:lnTo>
                      <a:pt x="11" y="1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0" y="3"/>
                    </a:lnTo>
                    <a:lnTo>
                      <a:pt x="3" y="9"/>
                    </a:lnTo>
                    <a:lnTo>
                      <a:pt x="4" y="9"/>
                    </a:lnTo>
                    <a:lnTo>
                      <a:pt x="6" y="8"/>
                    </a:lnTo>
                    <a:lnTo>
                      <a:pt x="11" y="7"/>
                    </a:lnTo>
                    <a:lnTo>
                      <a:pt x="18" y="7"/>
                    </a:lnTo>
                    <a:lnTo>
                      <a:pt x="25" y="8"/>
                    </a:lnTo>
                    <a:lnTo>
                      <a:pt x="33" y="10"/>
                    </a:lnTo>
                    <a:lnTo>
                      <a:pt x="43" y="15"/>
                    </a:lnTo>
                    <a:lnTo>
                      <a:pt x="53" y="24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1" name="Freeform 283">
                <a:extLst>
                  <a:ext uri="{FF2B5EF4-FFF2-40B4-BE49-F238E27FC236}">
                    <a16:creationId xmlns:a16="http://schemas.microsoft.com/office/drawing/2014/main" id="{82347AF7-7840-4159-B5E6-8C2C5A7B2A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92"/>
                <a:ext cx="21" cy="19"/>
              </a:xfrm>
              <a:custGeom>
                <a:avLst/>
                <a:gdLst>
                  <a:gd name="T0" fmla="*/ 4 w 34"/>
                  <a:gd name="T1" fmla="*/ 5 h 28"/>
                  <a:gd name="T2" fmla="*/ 4 w 34"/>
                  <a:gd name="T3" fmla="*/ 5 h 28"/>
                  <a:gd name="T4" fmla="*/ 4 w 34"/>
                  <a:gd name="T5" fmla="*/ 5 h 28"/>
                  <a:gd name="T6" fmla="*/ 4 w 34"/>
                  <a:gd name="T7" fmla="*/ 5 h 28"/>
                  <a:gd name="T8" fmla="*/ 4 w 34"/>
                  <a:gd name="T9" fmla="*/ 5 h 28"/>
                  <a:gd name="T10" fmla="*/ 4 w 34"/>
                  <a:gd name="T11" fmla="*/ 4 h 28"/>
                  <a:gd name="T12" fmla="*/ 4 w 34"/>
                  <a:gd name="T13" fmla="*/ 3 h 28"/>
                  <a:gd name="T14" fmla="*/ 2 w 34"/>
                  <a:gd name="T15" fmla="*/ 1 h 28"/>
                  <a:gd name="T16" fmla="*/ 1 w 34"/>
                  <a:gd name="T17" fmla="*/ 0 h 28"/>
                  <a:gd name="T18" fmla="*/ 0 w 34"/>
                  <a:gd name="T19" fmla="*/ 1 h 28"/>
                  <a:gd name="T20" fmla="*/ 1 w 34"/>
                  <a:gd name="T21" fmla="*/ 3 h 28"/>
                  <a:gd name="T22" fmla="*/ 2 w 34"/>
                  <a:gd name="T23" fmla="*/ 5 h 28"/>
                  <a:gd name="T24" fmla="*/ 4 w 34"/>
                  <a:gd name="T25" fmla="*/ 5 h 28"/>
                  <a:gd name="T26" fmla="*/ 4 w 34"/>
                  <a:gd name="T27" fmla="*/ 5 h 28"/>
                  <a:gd name="T28" fmla="*/ 4 w 34"/>
                  <a:gd name="T29" fmla="*/ 6 h 28"/>
                  <a:gd name="T30" fmla="*/ 4 w 34"/>
                  <a:gd name="T31" fmla="*/ 6 h 28"/>
                  <a:gd name="T32" fmla="*/ 4 w 34"/>
                  <a:gd name="T33" fmla="*/ 5 h 28"/>
                  <a:gd name="T34" fmla="*/ 5 w 34"/>
                  <a:gd name="T35" fmla="*/ 5 h 28"/>
                  <a:gd name="T36" fmla="*/ 4 w 34"/>
                  <a:gd name="T37" fmla="*/ 5 h 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4" h="28">
                    <a:moveTo>
                      <a:pt x="27" y="26"/>
                    </a:moveTo>
                    <a:lnTo>
                      <a:pt x="28" y="22"/>
                    </a:lnTo>
                    <a:lnTo>
                      <a:pt x="30" y="22"/>
                    </a:lnTo>
                    <a:lnTo>
                      <a:pt x="31" y="22"/>
                    </a:lnTo>
                    <a:lnTo>
                      <a:pt x="29" y="21"/>
                    </a:lnTo>
                    <a:lnTo>
                      <a:pt x="26" y="19"/>
                    </a:lnTo>
                    <a:lnTo>
                      <a:pt x="22" y="15"/>
                    </a:lnTo>
                    <a:lnTo>
                      <a:pt x="14" y="8"/>
                    </a:lnTo>
                    <a:lnTo>
                      <a:pt x="5" y="0"/>
                    </a:lnTo>
                    <a:lnTo>
                      <a:pt x="0" y="5"/>
                    </a:lnTo>
                    <a:lnTo>
                      <a:pt x="10" y="13"/>
                    </a:lnTo>
                    <a:lnTo>
                      <a:pt x="18" y="20"/>
                    </a:lnTo>
                    <a:lnTo>
                      <a:pt x="22" y="23"/>
                    </a:lnTo>
                    <a:lnTo>
                      <a:pt x="26" y="27"/>
                    </a:lnTo>
                    <a:lnTo>
                      <a:pt x="28" y="28"/>
                    </a:lnTo>
                    <a:lnTo>
                      <a:pt x="30" y="28"/>
                    </a:lnTo>
                    <a:lnTo>
                      <a:pt x="33" y="27"/>
                    </a:lnTo>
                    <a:lnTo>
                      <a:pt x="34" y="23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Freeform 284">
                <a:extLst>
                  <a:ext uri="{FF2B5EF4-FFF2-40B4-BE49-F238E27FC236}">
                    <a16:creationId xmlns:a16="http://schemas.microsoft.com/office/drawing/2014/main" id="{84E9B238-28C2-4EB6-BC0C-60C1CFB1FE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3" y="1961"/>
                <a:ext cx="64" cy="77"/>
              </a:xfrm>
              <a:custGeom>
                <a:avLst/>
                <a:gdLst>
                  <a:gd name="T0" fmla="*/ 21 w 93"/>
                  <a:gd name="T1" fmla="*/ 23 h 114"/>
                  <a:gd name="T2" fmla="*/ 21 w 93"/>
                  <a:gd name="T3" fmla="*/ 23 h 114"/>
                  <a:gd name="T4" fmla="*/ 21 w 93"/>
                  <a:gd name="T5" fmla="*/ 22 h 114"/>
                  <a:gd name="T6" fmla="*/ 19 w 93"/>
                  <a:gd name="T7" fmla="*/ 19 h 114"/>
                  <a:gd name="T8" fmla="*/ 18 w 93"/>
                  <a:gd name="T9" fmla="*/ 17 h 114"/>
                  <a:gd name="T10" fmla="*/ 17 w 93"/>
                  <a:gd name="T11" fmla="*/ 15 h 114"/>
                  <a:gd name="T12" fmla="*/ 14 w 93"/>
                  <a:gd name="T13" fmla="*/ 14 h 114"/>
                  <a:gd name="T14" fmla="*/ 13 w 93"/>
                  <a:gd name="T15" fmla="*/ 11 h 114"/>
                  <a:gd name="T16" fmla="*/ 12 w 93"/>
                  <a:gd name="T17" fmla="*/ 9 h 114"/>
                  <a:gd name="T18" fmla="*/ 10 w 93"/>
                  <a:gd name="T19" fmla="*/ 7 h 114"/>
                  <a:gd name="T20" fmla="*/ 8 w 93"/>
                  <a:gd name="T21" fmla="*/ 6 h 114"/>
                  <a:gd name="T22" fmla="*/ 7 w 93"/>
                  <a:gd name="T23" fmla="*/ 4 h 114"/>
                  <a:gd name="T24" fmla="*/ 5 w 93"/>
                  <a:gd name="T25" fmla="*/ 3 h 114"/>
                  <a:gd name="T26" fmla="*/ 4 w 93"/>
                  <a:gd name="T27" fmla="*/ 2 h 114"/>
                  <a:gd name="T28" fmla="*/ 3 w 93"/>
                  <a:gd name="T29" fmla="*/ 1 h 114"/>
                  <a:gd name="T30" fmla="*/ 2 w 93"/>
                  <a:gd name="T31" fmla="*/ 1 h 114"/>
                  <a:gd name="T32" fmla="*/ 1 w 93"/>
                  <a:gd name="T33" fmla="*/ 1 h 114"/>
                  <a:gd name="T34" fmla="*/ 1 w 93"/>
                  <a:gd name="T35" fmla="*/ 0 h 114"/>
                  <a:gd name="T36" fmla="*/ 0 w 93"/>
                  <a:gd name="T37" fmla="*/ 1 h 114"/>
                  <a:gd name="T38" fmla="*/ 1 w 93"/>
                  <a:gd name="T39" fmla="*/ 1 h 114"/>
                  <a:gd name="T40" fmla="*/ 1 w 93"/>
                  <a:gd name="T41" fmla="*/ 1 h 114"/>
                  <a:gd name="T42" fmla="*/ 1 w 93"/>
                  <a:gd name="T43" fmla="*/ 2 h 114"/>
                  <a:gd name="T44" fmla="*/ 3 w 93"/>
                  <a:gd name="T45" fmla="*/ 3 h 114"/>
                  <a:gd name="T46" fmla="*/ 4 w 93"/>
                  <a:gd name="T47" fmla="*/ 4 h 114"/>
                  <a:gd name="T48" fmla="*/ 6 w 93"/>
                  <a:gd name="T49" fmla="*/ 5 h 114"/>
                  <a:gd name="T50" fmla="*/ 7 w 93"/>
                  <a:gd name="T51" fmla="*/ 7 h 114"/>
                  <a:gd name="T52" fmla="*/ 8 w 93"/>
                  <a:gd name="T53" fmla="*/ 9 h 114"/>
                  <a:gd name="T54" fmla="*/ 10 w 93"/>
                  <a:gd name="T55" fmla="*/ 10 h 114"/>
                  <a:gd name="T56" fmla="*/ 12 w 93"/>
                  <a:gd name="T57" fmla="*/ 12 h 114"/>
                  <a:gd name="T58" fmla="*/ 14 w 93"/>
                  <a:gd name="T59" fmla="*/ 14 h 114"/>
                  <a:gd name="T60" fmla="*/ 15 w 93"/>
                  <a:gd name="T61" fmla="*/ 16 h 114"/>
                  <a:gd name="T62" fmla="*/ 17 w 93"/>
                  <a:gd name="T63" fmla="*/ 18 h 114"/>
                  <a:gd name="T64" fmla="*/ 18 w 93"/>
                  <a:gd name="T65" fmla="*/ 20 h 114"/>
                  <a:gd name="T66" fmla="*/ 19 w 93"/>
                  <a:gd name="T67" fmla="*/ 22 h 114"/>
                  <a:gd name="T68" fmla="*/ 20 w 93"/>
                  <a:gd name="T69" fmla="*/ 24 h 114"/>
                  <a:gd name="T70" fmla="*/ 20 w 93"/>
                  <a:gd name="T71" fmla="*/ 24 h 114"/>
                  <a:gd name="T72" fmla="*/ 21 w 93"/>
                  <a:gd name="T73" fmla="*/ 23 h 11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93" h="114">
                    <a:moveTo>
                      <a:pt x="93" y="112"/>
                    </a:moveTo>
                    <a:lnTo>
                      <a:pt x="93" y="112"/>
                    </a:lnTo>
                    <a:lnTo>
                      <a:pt x="90" y="102"/>
                    </a:lnTo>
                    <a:lnTo>
                      <a:pt x="85" y="92"/>
                    </a:lnTo>
                    <a:lnTo>
                      <a:pt x="80" y="81"/>
                    </a:lnTo>
                    <a:lnTo>
                      <a:pt x="74" y="72"/>
                    </a:lnTo>
                    <a:lnTo>
                      <a:pt x="66" y="63"/>
                    </a:lnTo>
                    <a:lnTo>
                      <a:pt x="59" y="54"/>
                    </a:lnTo>
                    <a:lnTo>
                      <a:pt x="51" y="45"/>
                    </a:lnTo>
                    <a:lnTo>
                      <a:pt x="43" y="36"/>
                    </a:lnTo>
                    <a:lnTo>
                      <a:pt x="36" y="28"/>
                    </a:lnTo>
                    <a:lnTo>
                      <a:pt x="29" y="21"/>
                    </a:lnTo>
                    <a:lnTo>
                      <a:pt x="22" y="16"/>
                    </a:lnTo>
                    <a:lnTo>
                      <a:pt x="16" y="10"/>
                    </a:lnTo>
                    <a:lnTo>
                      <a:pt x="12" y="6"/>
                    </a:lnTo>
                    <a:lnTo>
                      <a:pt x="8" y="3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1" y="5"/>
                    </a:lnTo>
                    <a:lnTo>
                      <a:pt x="4" y="8"/>
                    </a:lnTo>
                    <a:lnTo>
                      <a:pt x="7" y="11"/>
                    </a:lnTo>
                    <a:lnTo>
                      <a:pt x="12" y="15"/>
                    </a:lnTo>
                    <a:lnTo>
                      <a:pt x="17" y="20"/>
                    </a:lnTo>
                    <a:lnTo>
                      <a:pt x="24" y="26"/>
                    </a:lnTo>
                    <a:lnTo>
                      <a:pt x="31" y="33"/>
                    </a:lnTo>
                    <a:lnTo>
                      <a:pt x="38" y="41"/>
                    </a:lnTo>
                    <a:lnTo>
                      <a:pt x="46" y="49"/>
                    </a:lnTo>
                    <a:lnTo>
                      <a:pt x="54" y="57"/>
                    </a:lnTo>
                    <a:lnTo>
                      <a:pt x="61" y="66"/>
                    </a:lnTo>
                    <a:lnTo>
                      <a:pt x="68" y="76"/>
                    </a:lnTo>
                    <a:lnTo>
                      <a:pt x="74" y="85"/>
                    </a:lnTo>
                    <a:lnTo>
                      <a:pt x="80" y="95"/>
                    </a:lnTo>
                    <a:lnTo>
                      <a:pt x="84" y="104"/>
                    </a:lnTo>
                    <a:lnTo>
                      <a:pt x="88" y="114"/>
                    </a:lnTo>
                    <a:lnTo>
                      <a:pt x="93" y="1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3" name="Freeform 285">
                <a:extLst>
                  <a:ext uri="{FF2B5EF4-FFF2-40B4-BE49-F238E27FC236}">
                    <a16:creationId xmlns:a16="http://schemas.microsoft.com/office/drawing/2014/main" id="{E39276CD-2214-4FC1-BD2B-D5AFB1FE9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" y="2037"/>
                <a:ext cx="11" cy="73"/>
              </a:xfrm>
              <a:custGeom>
                <a:avLst/>
                <a:gdLst>
                  <a:gd name="T0" fmla="*/ 3 w 17"/>
                  <a:gd name="T1" fmla="*/ 22 h 108"/>
                  <a:gd name="T2" fmla="*/ 3 w 17"/>
                  <a:gd name="T3" fmla="*/ 22 h 108"/>
                  <a:gd name="T4" fmla="*/ 3 w 17"/>
                  <a:gd name="T5" fmla="*/ 22 h 108"/>
                  <a:gd name="T6" fmla="*/ 3 w 17"/>
                  <a:gd name="T7" fmla="*/ 22 h 108"/>
                  <a:gd name="T8" fmla="*/ 3 w 17"/>
                  <a:gd name="T9" fmla="*/ 20 h 108"/>
                  <a:gd name="T10" fmla="*/ 3 w 17"/>
                  <a:gd name="T11" fmla="*/ 20 h 108"/>
                  <a:gd name="T12" fmla="*/ 3 w 17"/>
                  <a:gd name="T13" fmla="*/ 18 h 108"/>
                  <a:gd name="T14" fmla="*/ 3 w 17"/>
                  <a:gd name="T15" fmla="*/ 17 h 108"/>
                  <a:gd name="T16" fmla="*/ 3 w 17"/>
                  <a:gd name="T17" fmla="*/ 16 h 108"/>
                  <a:gd name="T18" fmla="*/ 3 w 17"/>
                  <a:gd name="T19" fmla="*/ 14 h 108"/>
                  <a:gd name="T20" fmla="*/ 3 w 17"/>
                  <a:gd name="T21" fmla="*/ 12 h 108"/>
                  <a:gd name="T22" fmla="*/ 3 w 17"/>
                  <a:gd name="T23" fmla="*/ 10 h 108"/>
                  <a:gd name="T24" fmla="*/ 2 w 17"/>
                  <a:gd name="T25" fmla="*/ 8 h 108"/>
                  <a:gd name="T26" fmla="*/ 2 w 17"/>
                  <a:gd name="T27" fmla="*/ 6 h 108"/>
                  <a:gd name="T28" fmla="*/ 2 w 17"/>
                  <a:gd name="T29" fmla="*/ 4 h 108"/>
                  <a:gd name="T30" fmla="*/ 2 w 17"/>
                  <a:gd name="T31" fmla="*/ 2 h 108"/>
                  <a:gd name="T32" fmla="*/ 1 w 17"/>
                  <a:gd name="T33" fmla="*/ 0 h 108"/>
                  <a:gd name="T34" fmla="*/ 0 w 17"/>
                  <a:gd name="T35" fmla="*/ 1 h 108"/>
                  <a:gd name="T36" fmla="*/ 1 w 17"/>
                  <a:gd name="T37" fmla="*/ 2 h 108"/>
                  <a:gd name="T38" fmla="*/ 1 w 17"/>
                  <a:gd name="T39" fmla="*/ 4 h 108"/>
                  <a:gd name="T40" fmla="*/ 1 w 17"/>
                  <a:gd name="T41" fmla="*/ 6 h 108"/>
                  <a:gd name="T42" fmla="*/ 1 w 17"/>
                  <a:gd name="T43" fmla="*/ 8 h 108"/>
                  <a:gd name="T44" fmla="*/ 2 w 17"/>
                  <a:gd name="T45" fmla="*/ 10 h 108"/>
                  <a:gd name="T46" fmla="*/ 2 w 17"/>
                  <a:gd name="T47" fmla="*/ 12 h 108"/>
                  <a:gd name="T48" fmla="*/ 2 w 17"/>
                  <a:gd name="T49" fmla="*/ 14 h 108"/>
                  <a:gd name="T50" fmla="*/ 2 w 17"/>
                  <a:gd name="T51" fmla="*/ 16 h 108"/>
                  <a:gd name="T52" fmla="*/ 2 w 17"/>
                  <a:gd name="T53" fmla="*/ 17 h 108"/>
                  <a:gd name="T54" fmla="*/ 2 w 17"/>
                  <a:gd name="T55" fmla="*/ 18 h 108"/>
                  <a:gd name="T56" fmla="*/ 2 w 17"/>
                  <a:gd name="T57" fmla="*/ 20 h 108"/>
                  <a:gd name="T58" fmla="*/ 2 w 17"/>
                  <a:gd name="T59" fmla="*/ 20 h 108"/>
                  <a:gd name="T60" fmla="*/ 2 w 17"/>
                  <a:gd name="T61" fmla="*/ 22 h 108"/>
                  <a:gd name="T62" fmla="*/ 2 w 17"/>
                  <a:gd name="T63" fmla="*/ 22 h 108"/>
                  <a:gd name="T64" fmla="*/ 2 w 17"/>
                  <a:gd name="T65" fmla="*/ 22 h 108"/>
                  <a:gd name="T66" fmla="*/ 2 w 17"/>
                  <a:gd name="T67" fmla="*/ 22 h 108"/>
                  <a:gd name="T68" fmla="*/ 3 w 17"/>
                  <a:gd name="T69" fmla="*/ 22 h 10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" h="108">
                    <a:moveTo>
                      <a:pt x="17" y="108"/>
                    </a:moveTo>
                    <a:lnTo>
                      <a:pt x="17" y="108"/>
                    </a:lnTo>
                    <a:lnTo>
                      <a:pt x="17" y="106"/>
                    </a:lnTo>
                    <a:lnTo>
                      <a:pt x="17" y="102"/>
                    </a:lnTo>
                    <a:lnTo>
                      <a:pt x="17" y="98"/>
                    </a:lnTo>
                    <a:lnTo>
                      <a:pt x="17" y="94"/>
                    </a:lnTo>
                    <a:lnTo>
                      <a:pt x="17" y="88"/>
                    </a:lnTo>
                    <a:lnTo>
                      <a:pt x="17" y="81"/>
                    </a:lnTo>
                    <a:lnTo>
                      <a:pt x="17" y="74"/>
                    </a:lnTo>
                    <a:lnTo>
                      <a:pt x="17" y="66"/>
                    </a:lnTo>
                    <a:lnTo>
                      <a:pt x="16" y="57"/>
                    </a:lnTo>
                    <a:lnTo>
                      <a:pt x="15" y="48"/>
                    </a:lnTo>
                    <a:lnTo>
                      <a:pt x="13" y="38"/>
                    </a:lnTo>
                    <a:lnTo>
                      <a:pt x="12" y="29"/>
                    </a:lnTo>
                    <a:lnTo>
                      <a:pt x="10" y="20"/>
                    </a:lnTo>
                    <a:lnTo>
                      <a:pt x="9" y="1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2" y="12"/>
                    </a:lnTo>
                    <a:lnTo>
                      <a:pt x="4" y="21"/>
                    </a:lnTo>
                    <a:lnTo>
                      <a:pt x="5" y="30"/>
                    </a:lnTo>
                    <a:lnTo>
                      <a:pt x="8" y="40"/>
                    </a:lnTo>
                    <a:lnTo>
                      <a:pt x="9" y="49"/>
                    </a:lnTo>
                    <a:lnTo>
                      <a:pt x="10" y="58"/>
                    </a:lnTo>
                    <a:lnTo>
                      <a:pt x="10" y="66"/>
                    </a:lnTo>
                    <a:lnTo>
                      <a:pt x="10" y="74"/>
                    </a:lnTo>
                    <a:lnTo>
                      <a:pt x="11" y="81"/>
                    </a:lnTo>
                    <a:lnTo>
                      <a:pt x="11" y="88"/>
                    </a:lnTo>
                    <a:lnTo>
                      <a:pt x="11" y="94"/>
                    </a:lnTo>
                    <a:lnTo>
                      <a:pt x="11" y="98"/>
                    </a:lnTo>
                    <a:lnTo>
                      <a:pt x="11" y="102"/>
                    </a:lnTo>
                    <a:lnTo>
                      <a:pt x="10" y="105"/>
                    </a:lnTo>
                    <a:lnTo>
                      <a:pt x="10" y="108"/>
                    </a:lnTo>
                    <a:lnTo>
                      <a:pt x="17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288">
                <a:extLst>
                  <a:ext uri="{FF2B5EF4-FFF2-40B4-BE49-F238E27FC236}">
                    <a16:creationId xmlns:a16="http://schemas.microsoft.com/office/drawing/2014/main" id="{A14DB76C-8563-431E-825E-35C20B02A7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1323"/>
                <a:ext cx="67" cy="6"/>
              </a:xfrm>
              <a:custGeom>
                <a:avLst/>
                <a:gdLst>
                  <a:gd name="T0" fmla="*/ 1 w 99"/>
                  <a:gd name="T1" fmla="*/ 1 h 12"/>
                  <a:gd name="T2" fmla="*/ 3 w 99"/>
                  <a:gd name="T3" fmla="*/ 1 h 12"/>
                  <a:gd name="T4" fmla="*/ 3 w 99"/>
                  <a:gd name="T5" fmla="*/ 1 h 12"/>
                  <a:gd name="T6" fmla="*/ 5 w 99"/>
                  <a:gd name="T7" fmla="*/ 1 h 12"/>
                  <a:gd name="T8" fmla="*/ 6 w 99"/>
                  <a:gd name="T9" fmla="*/ 1 h 12"/>
                  <a:gd name="T10" fmla="*/ 7 w 99"/>
                  <a:gd name="T11" fmla="*/ 1 h 12"/>
                  <a:gd name="T12" fmla="*/ 8 w 99"/>
                  <a:gd name="T13" fmla="*/ 1 h 12"/>
                  <a:gd name="T14" fmla="*/ 9 w 99"/>
                  <a:gd name="T15" fmla="*/ 1 h 12"/>
                  <a:gd name="T16" fmla="*/ 11 w 99"/>
                  <a:gd name="T17" fmla="*/ 1 h 12"/>
                  <a:gd name="T18" fmla="*/ 12 w 99"/>
                  <a:gd name="T19" fmla="*/ 1 h 12"/>
                  <a:gd name="T20" fmla="*/ 13 w 99"/>
                  <a:gd name="T21" fmla="*/ 1 h 12"/>
                  <a:gd name="T22" fmla="*/ 14 w 99"/>
                  <a:gd name="T23" fmla="*/ 1 h 12"/>
                  <a:gd name="T24" fmla="*/ 15 w 99"/>
                  <a:gd name="T25" fmla="*/ 1 h 12"/>
                  <a:gd name="T26" fmla="*/ 16 w 99"/>
                  <a:gd name="T27" fmla="*/ 1 h 12"/>
                  <a:gd name="T28" fmla="*/ 17 w 99"/>
                  <a:gd name="T29" fmla="*/ 1 h 12"/>
                  <a:gd name="T30" fmla="*/ 19 w 99"/>
                  <a:gd name="T31" fmla="*/ 1 h 12"/>
                  <a:gd name="T32" fmla="*/ 20 w 99"/>
                  <a:gd name="T33" fmla="*/ 1 h 12"/>
                  <a:gd name="T34" fmla="*/ 20 w 99"/>
                  <a:gd name="T35" fmla="*/ 1 h 12"/>
                  <a:gd name="T36" fmla="*/ 20 w 99"/>
                  <a:gd name="T37" fmla="*/ 1 h 12"/>
                  <a:gd name="T38" fmla="*/ 20 w 99"/>
                  <a:gd name="T39" fmla="*/ 1 h 12"/>
                  <a:gd name="T40" fmla="*/ 20 w 99"/>
                  <a:gd name="T41" fmla="*/ 1 h 12"/>
                  <a:gd name="T42" fmla="*/ 20 w 99"/>
                  <a:gd name="T43" fmla="*/ 1 h 12"/>
                  <a:gd name="T44" fmla="*/ 20 w 99"/>
                  <a:gd name="T45" fmla="*/ 1 h 12"/>
                  <a:gd name="T46" fmla="*/ 20 w 99"/>
                  <a:gd name="T47" fmla="*/ 0 h 12"/>
                  <a:gd name="T48" fmla="*/ 20 w 99"/>
                  <a:gd name="T49" fmla="*/ 0 h 12"/>
                  <a:gd name="T50" fmla="*/ 19 w 99"/>
                  <a:gd name="T51" fmla="*/ 0 h 12"/>
                  <a:gd name="T52" fmla="*/ 17 w 99"/>
                  <a:gd name="T53" fmla="*/ 0 h 12"/>
                  <a:gd name="T54" fmla="*/ 16 w 99"/>
                  <a:gd name="T55" fmla="*/ 0 h 12"/>
                  <a:gd name="T56" fmla="*/ 15 w 99"/>
                  <a:gd name="T57" fmla="*/ 0 h 12"/>
                  <a:gd name="T58" fmla="*/ 14 w 99"/>
                  <a:gd name="T59" fmla="*/ 0 h 12"/>
                  <a:gd name="T60" fmla="*/ 13 w 99"/>
                  <a:gd name="T61" fmla="*/ 0 h 12"/>
                  <a:gd name="T62" fmla="*/ 12 w 99"/>
                  <a:gd name="T63" fmla="*/ 0 h 12"/>
                  <a:gd name="T64" fmla="*/ 11 w 99"/>
                  <a:gd name="T65" fmla="*/ 0 h 12"/>
                  <a:gd name="T66" fmla="*/ 9 w 99"/>
                  <a:gd name="T67" fmla="*/ 0 h 12"/>
                  <a:gd name="T68" fmla="*/ 8 w 99"/>
                  <a:gd name="T69" fmla="*/ 0 h 12"/>
                  <a:gd name="T70" fmla="*/ 7 w 99"/>
                  <a:gd name="T71" fmla="*/ 0 h 12"/>
                  <a:gd name="T72" fmla="*/ 6 w 99"/>
                  <a:gd name="T73" fmla="*/ 0 h 12"/>
                  <a:gd name="T74" fmla="*/ 5 w 99"/>
                  <a:gd name="T75" fmla="*/ 0 h 12"/>
                  <a:gd name="T76" fmla="*/ 3 w 99"/>
                  <a:gd name="T77" fmla="*/ 0 h 12"/>
                  <a:gd name="T78" fmla="*/ 3 w 99"/>
                  <a:gd name="T79" fmla="*/ 0 h 12"/>
                  <a:gd name="T80" fmla="*/ 1 w 99"/>
                  <a:gd name="T81" fmla="*/ 0 h 12"/>
                  <a:gd name="T82" fmla="*/ 1 w 99"/>
                  <a:gd name="T83" fmla="*/ 0 h 12"/>
                  <a:gd name="T84" fmla="*/ 1 w 99"/>
                  <a:gd name="T85" fmla="*/ 1 h 12"/>
                  <a:gd name="T86" fmla="*/ 1 w 99"/>
                  <a:gd name="T87" fmla="*/ 1 h 12"/>
                  <a:gd name="T88" fmla="*/ 0 w 99"/>
                  <a:gd name="T89" fmla="*/ 1 h 12"/>
                  <a:gd name="T90" fmla="*/ 1 w 99"/>
                  <a:gd name="T91" fmla="*/ 1 h 12"/>
                  <a:gd name="T92" fmla="*/ 1 w 99"/>
                  <a:gd name="T93" fmla="*/ 1 h 12"/>
                  <a:gd name="T94" fmla="*/ 1 w 99"/>
                  <a:gd name="T95" fmla="*/ 1 h 12"/>
                  <a:gd name="T96" fmla="*/ 1 w 99"/>
                  <a:gd name="T97" fmla="*/ 1 h 12"/>
                  <a:gd name="T98" fmla="*/ 1 w 99"/>
                  <a:gd name="T99" fmla="*/ 1 h 1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99" h="12">
                    <a:moveTo>
                      <a:pt x="7" y="12"/>
                    </a:moveTo>
                    <a:lnTo>
                      <a:pt x="13" y="12"/>
                    </a:lnTo>
                    <a:lnTo>
                      <a:pt x="18" y="12"/>
                    </a:lnTo>
                    <a:lnTo>
                      <a:pt x="23" y="12"/>
                    </a:lnTo>
                    <a:lnTo>
                      <a:pt x="29" y="12"/>
                    </a:lnTo>
                    <a:lnTo>
                      <a:pt x="34" y="12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50" y="12"/>
                    </a:lnTo>
                    <a:lnTo>
                      <a:pt x="56" y="12"/>
                    </a:lnTo>
                    <a:lnTo>
                      <a:pt x="61" y="12"/>
                    </a:lnTo>
                    <a:lnTo>
                      <a:pt x="66" y="12"/>
                    </a:lnTo>
                    <a:lnTo>
                      <a:pt x="72" y="12"/>
                    </a:lnTo>
                    <a:lnTo>
                      <a:pt x="77" y="12"/>
                    </a:lnTo>
                    <a:lnTo>
                      <a:pt x="82" y="12"/>
                    </a:lnTo>
                    <a:lnTo>
                      <a:pt x="88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8" y="11"/>
                    </a:lnTo>
                    <a:lnTo>
                      <a:pt x="99" y="9"/>
                    </a:lnTo>
                    <a:lnTo>
                      <a:pt x="99" y="6"/>
                    </a:lnTo>
                    <a:lnTo>
                      <a:pt x="99" y="4"/>
                    </a:lnTo>
                    <a:lnTo>
                      <a:pt x="98" y="2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88" y="0"/>
                    </a:lnTo>
                    <a:lnTo>
                      <a:pt x="82" y="0"/>
                    </a:lnTo>
                    <a:lnTo>
                      <a:pt x="77" y="0"/>
                    </a:lnTo>
                    <a:lnTo>
                      <a:pt x="72" y="0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56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4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3" y="2"/>
                    </a:lnTo>
                    <a:lnTo>
                      <a:pt x="1" y="4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3" y="11"/>
                    </a:lnTo>
                    <a:lnTo>
                      <a:pt x="4" y="12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Freeform 293">
                <a:extLst>
                  <a:ext uri="{FF2B5EF4-FFF2-40B4-BE49-F238E27FC236}">
                    <a16:creationId xmlns:a16="http://schemas.microsoft.com/office/drawing/2014/main" id="{B215B941-C642-49F0-9DAD-9262D9317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" y="1343"/>
                <a:ext cx="38" cy="8"/>
              </a:xfrm>
              <a:custGeom>
                <a:avLst/>
                <a:gdLst>
                  <a:gd name="T0" fmla="*/ 1 w 56"/>
                  <a:gd name="T1" fmla="*/ 1 h 13"/>
                  <a:gd name="T2" fmla="*/ 2 w 56"/>
                  <a:gd name="T3" fmla="*/ 2 h 13"/>
                  <a:gd name="T4" fmla="*/ 3 w 56"/>
                  <a:gd name="T5" fmla="*/ 2 h 13"/>
                  <a:gd name="T6" fmla="*/ 5 w 56"/>
                  <a:gd name="T7" fmla="*/ 2 h 13"/>
                  <a:gd name="T8" fmla="*/ 6 w 56"/>
                  <a:gd name="T9" fmla="*/ 2 h 13"/>
                  <a:gd name="T10" fmla="*/ 7 w 56"/>
                  <a:gd name="T11" fmla="*/ 2 h 13"/>
                  <a:gd name="T12" fmla="*/ 8 w 56"/>
                  <a:gd name="T13" fmla="*/ 1 h 13"/>
                  <a:gd name="T14" fmla="*/ 10 w 56"/>
                  <a:gd name="T15" fmla="*/ 1 h 13"/>
                  <a:gd name="T16" fmla="*/ 11 w 56"/>
                  <a:gd name="T17" fmla="*/ 1 h 13"/>
                  <a:gd name="T18" fmla="*/ 11 w 56"/>
                  <a:gd name="T19" fmla="*/ 1 h 13"/>
                  <a:gd name="T20" fmla="*/ 12 w 56"/>
                  <a:gd name="T21" fmla="*/ 1 h 13"/>
                  <a:gd name="T22" fmla="*/ 12 w 56"/>
                  <a:gd name="T23" fmla="*/ 1 h 13"/>
                  <a:gd name="T24" fmla="*/ 12 w 56"/>
                  <a:gd name="T25" fmla="*/ 1 h 13"/>
                  <a:gd name="T26" fmla="*/ 12 w 56"/>
                  <a:gd name="T27" fmla="*/ 1 h 13"/>
                  <a:gd name="T28" fmla="*/ 12 w 56"/>
                  <a:gd name="T29" fmla="*/ 1 h 13"/>
                  <a:gd name="T30" fmla="*/ 11 w 56"/>
                  <a:gd name="T31" fmla="*/ 1 h 13"/>
                  <a:gd name="T32" fmla="*/ 11 w 56"/>
                  <a:gd name="T33" fmla="*/ 0 h 13"/>
                  <a:gd name="T34" fmla="*/ 10 w 56"/>
                  <a:gd name="T35" fmla="*/ 0 h 13"/>
                  <a:gd name="T36" fmla="*/ 8 w 56"/>
                  <a:gd name="T37" fmla="*/ 0 h 13"/>
                  <a:gd name="T38" fmla="*/ 7 w 56"/>
                  <a:gd name="T39" fmla="*/ 1 h 13"/>
                  <a:gd name="T40" fmla="*/ 7 w 56"/>
                  <a:gd name="T41" fmla="*/ 1 h 13"/>
                  <a:gd name="T42" fmla="*/ 5 w 56"/>
                  <a:gd name="T43" fmla="*/ 1 h 13"/>
                  <a:gd name="T44" fmla="*/ 3 w 56"/>
                  <a:gd name="T45" fmla="*/ 1 h 13"/>
                  <a:gd name="T46" fmla="*/ 3 w 56"/>
                  <a:gd name="T47" fmla="*/ 1 h 13"/>
                  <a:gd name="T48" fmla="*/ 1 w 56"/>
                  <a:gd name="T49" fmla="*/ 1 h 13"/>
                  <a:gd name="T50" fmla="*/ 1 w 56"/>
                  <a:gd name="T51" fmla="*/ 1 h 13"/>
                  <a:gd name="T52" fmla="*/ 1 w 56"/>
                  <a:gd name="T53" fmla="*/ 1 h 13"/>
                  <a:gd name="T54" fmla="*/ 0 w 56"/>
                  <a:gd name="T55" fmla="*/ 1 h 13"/>
                  <a:gd name="T56" fmla="*/ 0 w 56"/>
                  <a:gd name="T57" fmla="*/ 1 h 13"/>
                  <a:gd name="T58" fmla="*/ 0 w 56"/>
                  <a:gd name="T59" fmla="*/ 1 h 13"/>
                  <a:gd name="T60" fmla="*/ 0 w 56"/>
                  <a:gd name="T61" fmla="*/ 1 h 13"/>
                  <a:gd name="T62" fmla="*/ 1 w 56"/>
                  <a:gd name="T63" fmla="*/ 1 h 13"/>
                  <a:gd name="T64" fmla="*/ 1 w 56"/>
                  <a:gd name="T65" fmla="*/ 1 h 13"/>
                  <a:gd name="T66" fmla="*/ 1 w 56"/>
                  <a:gd name="T67" fmla="*/ 1 h 1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6" h="13">
                    <a:moveTo>
                      <a:pt x="5" y="12"/>
                    </a:moveTo>
                    <a:lnTo>
                      <a:pt x="10" y="13"/>
                    </a:lnTo>
                    <a:lnTo>
                      <a:pt x="16" y="13"/>
                    </a:lnTo>
                    <a:lnTo>
                      <a:pt x="22" y="13"/>
                    </a:lnTo>
                    <a:lnTo>
                      <a:pt x="28" y="13"/>
                    </a:lnTo>
                    <a:lnTo>
                      <a:pt x="33" y="13"/>
                    </a:lnTo>
                    <a:lnTo>
                      <a:pt x="39" y="12"/>
                    </a:lnTo>
                    <a:lnTo>
                      <a:pt x="45" y="12"/>
                    </a:lnTo>
                    <a:lnTo>
                      <a:pt x="51" y="12"/>
                    </a:lnTo>
                    <a:lnTo>
                      <a:pt x="53" y="12"/>
                    </a:lnTo>
                    <a:lnTo>
                      <a:pt x="55" y="11"/>
                    </a:lnTo>
                    <a:lnTo>
                      <a:pt x="56" y="9"/>
                    </a:lnTo>
                    <a:lnTo>
                      <a:pt x="56" y="6"/>
                    </a:lnTo>
                    <a:lnTo>
                      <a:pt x="56" y="3"/>
                    </a:lnTo>
                    <a:lnTo>
                      <a:pt x="55" y="2"/>
                    </a:lnTo>
                    <a:lnTo>
                      <a:pt x="53" y="1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5" y="1"/>
                    </a:lnTo>
                    <a:lnTo>
                      <a:pt x="29" y="1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1"/>
                    </a:lnTo>
                    <a:lnTo>
                      <a:pt x="7" y="1"/>
                    </a:lnTo>
                    <a:lnTo>
                      <a:pt x="5" y="1"/>
                    </a:lnTo>
                    <a:lnTo>
                      <a:pt x="2" y="1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1"/>
                    </a:lnTo>
                    <a:lnTo>
                      <a:pt x="5" y="1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" name="Freeform 296">
                <a:extLst>
                  <a:ext uri="{FF2B5EF4-FFF2-40B4-BE49-F238E27FC236}">
                    <a16:creationId xmlns:a16="http://schemas.microsoft.com/office/drawing/2014/main" id="{7C81D182-DE9B-49A6-963F-68D991415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9" y="1391"/>
                <a:ext cx="208" cy="384"/>
              </a:xfrm>
              <a:custGeom>
                <a:avLst/>
                <a:gdLst>
                  <a:gd name="T0" fmla="*/ 62 w 311"/>
                  <a:gd name="T1" fmla="*/ 115 h 569"/>
                  <a:gd name="T2" fmla="*/ 3 w 311"/>
                  <a:gd name="T3" fmla="*/ 0 h 569"/>
                  <a:gd name="T4" fmla="*/ 0 w 311"/>
                  <a:gd name="T5" fmla="*/ 2 h 569"/>
                  <a:gd name="T6" fmla="*/ 58 w 311"/>
                  <a:gd name="T7" fmla="*/ 118 h 569"/>
                  <a:gd name="T8" fmla="*/ 62 w 311"/>
                  <a:gd name="T9" fmla="*/ 115 h 5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11" h="569">
                    <a:moveTo>
                      <a:pt x="311" y="558"/>
                    </a:moveTo>
                    <a:lnTo>
                      <a:pt x="15" y="0"/>
                    </a:lnTo>
                    <a:lnTo>
                      <a:pt x="0" y="12"/>
                    </a:lnTo>
                    <a:lnTo>
                      <a:pt x="290" y="569"/>
                    </a:lnTo>
                    <a:lnTo>
                      <a:pt x="311" y="5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" name="Freeform 297">
                <a:extLst>
                  <a:ext uri="{FF2B5EF4-FFF2-40B4-BE49-F238E27FC236}">
                    <a16:creationId xmlns:a16="http://schemas.microsoft.com/office/drawing/2014/main" id="{1E773E95-67C7-4AD5-8B60-12B2CDB088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" y="1387"/>
                <a:ext cx="201" cy="381"/>
              </a:xfrm>
              <a:custGeom>
                <a:avLst/>
                <a:gdLst>
                  <a:gd name="T0" fmla="*/ 1 w 302"/>
                  <a:gd name="T1" fmla="*/ 1 h 565"/>
                  <a:gd name="T2" fmla="*/ 0 w 302"/>
                  <a:gd name="T3" fmla="*/ 1 h 565"/>
                  <a:gd name="T4" fmla="*/ 59 w 302"/>
                  <a:gd name="T5" fmla="*/ 117 h 565"/>
                  <a:gd name="T6" fmla="*/ 59 w 302"/>
                  <a:gd name="T7" fmla="*/ 117 h 565"/>
                  <a:gd name="T8" fmla="*/ 1 w 302"/>
                  <a:gd name="T9" fmla="*/ 1 h 565"/>
                  <a:gd name="T10" fmla="*/ 1 w 302"/>
                  <a:gd name="T11" fmla="*/ 1 h 565"/>
                  <a:gd name="T12" fmla="*/ 1 w 302"/>
                  <a:gd name="T13" fmla="*/ 1 h 565"/>
                  <a:gd name="T14" fmla="*/ 1 w 302"/>
                  <a:gd name="T15" fmla="*/ 0 h 565"/>
                  <a:gd name="T16" fmla="*/ 1 w 302"/>
                  <a:gd name="T17" fmla="*/ 1 h 565"/>
                  <a:gd name="T18" fmla="*/ 1 w 302"/>
                  <a:gd name="T19" fmla="*/ 1 h 5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2" h="565">
                    <a:moveTo>
                      <a:pt x="5" y="8"/>
                    </a:moveTo>
                    <a:lnTo>
                      <a:pt x="0" y="7"/>
                    </a:lnTo>
                    <a:lnTo>
                      <a:pt x="297" y="565"/>
                    </a:lnTo>
                    <a:lnTo>
                      <a:pt x="302" y="562"/>
                    </a:lnTo>
                    <a:lnTo>
                      <a:pt x="6" y="4"/>
                    </a:lnTo>
                    <a:lnTo>
                      <a:pt x="2" y="3"/>
                    </a:lnTo>
                    <a:lnTo>
                      <a:pt x="6" y="4"/>
                    </a:lnTo>
                    <a:lnTo>
                      <a:pt x="4" y="0"/>
                    </a:lnTo>
                    <a:lnTo>
                      <a:pt x="2" y="3"/>
                    </a:lnTo>
                    <a:lnTo>
                      <a:pt x="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8" name="Freeform 298">
                <a:extLst>
                  <a:ext uri="{FF2B5EF4-FFF2-40B4-BE49-F238E27FC236}">
                    <a16:creationId xmlns:a16="http://schemas.microsoft.com/office/drawing/2014/main" id="{5C7D4278-6AD2-4261-B006-16C333D8C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" y="1389"/>
                <a:ext cx="15" cy="11"/>
              </a:xfrm>
              <a:custGeom>
                <a:avLst/>
                <a:gdLst>
                  <a:gd name="T0" fmla="*/ 1 w 22"/>
                  <a:gd name="T1" fmla="*/ 2 h 17"/>
                  <a:gd name="T2" fmla="*/ 1 w 22"/>
                  <a:gd name="T3" fmla="*/ 3 h 17"/>
                  <a:gd name="T4" fmla="*/ 5 w 22"/>
                  <a:gd name="T5" fmla="*/ 1 h 17"/>
                  <a:gd name="T6" fmla="*/ 4 w 22"/>
                  <a:gd name="T7" fmla="*/ 0 h 17"/>
                  <a:gd name="T8" fmla="*/ 1 w 22"/>
                  <a:gd name="T9" fmla="*/ 2 h 17"/>
                  <a:gd name="T10" fmla="*/ 1 w 22"/>
                  <a:gd name="T11" fmla="*/ 3 h 17"/>
                  <a:gd name="T12" fmla="*/ 1 w 22"/>
                  <a:gd name="T13" fmla="*/ 2 h 17"/>
                  <a:gd name="T14" fmla="*/ 0 w 22"/>
                  <a:gd name="T15" fmla="*/ 2 h 17"/>
                  <a:gd name="T16" fmla="*/ 1 w 22"/>
                  <a:gd name="T17" fmla="*/ 3 h 17"/>
                  <a:gd name="T18" fmla="*/ 1 w 22"/>
                  <a:gd name="T19" fmla="*/ 2 h 1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2" h="17">
                    <a:moveTo>
                      <a:pt x="7" y="12"/>
                    </a:moveTo>
                    <a:lnTo>
                      <a:pt x="7" y="17"/>
                    </a:lnTo>
                    <a:lnTo>
                      <a:pt x="22" y="5"/>
                    </a:lnTo>
                    <a:lnTo>
                      <a:pt x="19" y="0"/>
                    </a:lnTo>
                    <a:lnTo>
                      <a:pt x="2" y="11"/>
                    </a:lnTo>
                    <a:lnTo>
                      <a:pt x="2" y="16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2" y="16"/>
                    </a:lnTo>
                    <a:lnTo>
                      <a:pt x="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9" name="Freeform 299">
                <a:extLst>
                  <a:ext uri="{FF2B5EF4-FFF2-40B4-BE49-F238E27FC236}">
                    <a16:creationId xmlns:a16="http://schemas.microsoft.com/office/drawing/2014/main" id="{A7BE3287-C299-40F7-B6A0-133085639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7" y="1398"/>
                <a:ext cx="198" cy="380"/>
              </a:xfrm>
              <a:custGeom>
                <a:avLst/>
                <a:gdLst>
                  <a:gd name="T0" fmla="*/ 59 w 295"/>
                  <a:gd name="T1" fmla="*/ 114 h 565"/>
                  <a:gd name="T2" fmla="*/ 60 w 295"/>
                  <a:gd name="T3" fmla="*/ 114 h 565"/>
                  <a:gd name="T4" fmla="*/ 1 w 295"/>
                  <a:gd name="T5" fmla="*/ 0 h 565"/>
                  <a:gd name="T6" fmla="*/ 0 w 295"/>
                  <a:gd name="T7" fmla="*/ 1 h 565"/>
                  <a:gd name="T8" fmla="*/ 59 w 295"/>
                  <a:gd name="T9" fmla="*/ 115 h 565"/>
                  <a:gd name="T10" fmla="*/ 60 w 295"/>
                  <a:gd name="T11" fmla="*/ 115 h 565"/>
                  <a:gd name="T12" fmla="*/ 59 w 295"/>
                  <a:gd name="T13" fmla="*/ 115 h 565"/>
                  <a:gd name="T14" fmla="*/ 59 w 295"/>
                  <a:gd name="T15" fmla="*/ 116 h 565"/>
                  <a:gd name="T16" fmla="*/ 60 w 295"/>
                  <a:gd name="T17" fmla="*/ 115 h 565"/>
                  <a:gd name="T18" fmla="*/ 59 w 295"/>
                  <a:gd name="T19" fmla="*/ 114 h 56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95" h="565">
                    <a:moveTo>
                      <a:pt x="291" y="558"/>
                    </a:moveTo>
                    <a:lnTo>
                      <a:pt x="295" y="559"/>
                    </a:lnTo>
                    <a:lnTo>
                      <a:pt x="5" y="0"/>
                    </a:lnTo>
                    <a:lnTo>
                      <a:pt x="0" y="4"/>
                    </a:lnTo>
                    <a:lnTo>
                      <a:pt x="290" y="561"/>
                    </a:lnTo>
                    <a:lnTo>
                      <a:pt x="294" y="562"/>
                    </a:lnTo>
                    <a:lnTo>
                      <a:pt x="290" y="561"/>
                    </a:lnTo>
                    <a:lnTo>
                      <a:pt x="291" y="565"/>
                    </a:lnTo>
                    <a:lnTo>
                      <a:pt x="294" y="562"/>
                    </a:lnTo>
                    <a:lnTo>
                      <a:pt x="291" y="5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0" name="Freeform 300">
                <a:extLst>
                  <a:ext uri="{FF2B5EF4-FFF2-40B4-BE49-F238E27FC236}">
                    <a16:creationId xmlns:a16="http://schemas.microsoft.com/office/drawing/2014/main" id="{5242A127-EA04-4C82-9135-45817B59A3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0" y="1765"/>
                <a:ext cx="19" cy="11"/>
              </a:xfrm>
              <a:custGeom>
                <a:avLst/>
                <a:gdLst>
                  <a:gd name="T0" fmla="*/ 6 w 27"/>
                  <a:gd name="T1" fmla="*/ 1 h 16"/>
                  <a:gd name="T2" fmla="*/ 6 w 27"/>
                  <a:gd name="T3" fmla="*/ 0 h 16"/>
                  <a:gd name="T4" fmla="*/ 0 w 27"/>
                  <a:gd name="T5" fmla="*/ 3 h 16"/>
                  <a:gd name="T6" fmla="*/ 1 w 27"/>
                  <a:gd name="T7" fmla="*/ 4 h 16"/>
                  <a:gd name="T8" fmla="*/ 6 w 27"/>
                  <a:gd name="T9" fmla="*/ 1 h 16"/>
                  <a:gd name="T10" fmla="*/ 6 w 27"/>
                  <a:gd name="T11" fmla="*/ 1 h 16"/>
                  <a:gd name="T12" fmla="*/ 6 w 27"/>
                  <a:gd name="T13" fmla="*/ 1 h 16"/>
                  <a:gd name="T14" fmla="*/ 6 w 27"/>
                  <a:gd name="T15" fmla="*/ 1 h 16"/>
                  <a:gd name="T16" fmla="*/ 6 w 27"/>
                  <a:gd name="T17" fmla="*/ 1 h 16"/>
                  <a:gd name="T18" fmla="*/ 6 w 27"/>
                  <a:gd name="T19" fmla="*/ 1 h 1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7" h="16">
                    <a:moveTo>
                      <a:pt x="21" y="4"/>
                    </a:moveTo>
                    <a:lnTo>
                      <a:pt x="22" y="0"/>
                    </a:lnTo>
                    <a:lnTo>
                      <a:pt x="0" y="12"/>
                    </a:lnTo>
                    <a:lnTo>
                      <a:pt x="3" y="16"/>
                    </a:lnTo>
                    <a:lnTo>
                      <a:pt x="25" y="5"/>
                    </a:lnTo>
                    <a:lnTo>
                      <a:pt x="26" y="1"/>
                    </a:lnTo>
                    <a:lnTo>
                      <a:pt x="25" y="5"/>
                    </a:lnTo>
                    <a:lnTo>
                      <a:pt x="27" y="4"/>
                    </a:lnTo>
                    <a:lnTo>
                      <a:pt x="26" y="1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2" name="Freeform 336">
                <a:extLst>
                  <a:ext uri="{FF2B5EF4-FFF2-40B4-BE49-F238E27FC236}">
                    <a16:creationId xmlns:a16="http://schemas.microsoft.com/office/drawing/2014/main" id="{608EF217-318A-45D2-B2A7-88FB8C1D4E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" y="2365"/>
                <a:ext cx="3" cy="26"/>
              </a:xfrm>
              <a:custGeom>
                <a:avLst/>
                <a:gdLst>
                  <a:gd name="T0" fmla="*/ 1 w 6"/>
                  <a:gd name="T1" fmla="*/ 6 h 41"/>
                  <a:gd name="T2" fmla="*/ 1 w 6"/>
                  <a:gd name="T3" fmla="*/ 6 h 41"/>
                  <a:gd name="T4" fmla="*/ 1 w 6"/>
                  <a:gd name="T5" fmla="*/ 0 h 41"/>
                  <a:gd name="T6" fmla="*/ 0 w 6"/>
                  <a:gd name="T7" fmla="*/ 0 h 41"/>
                  <a:gd name="T8" fmla="*/ 0 w 6"/>
                  <a:gd name="T9" fmla="*/ 6 h 41"/>
                  <a:gd name="T10" fmla="*/ 1 w 6"/>
                  <a:gd name="T11" fmla="*/ 6 h 41"/>
                  <a:gd name="T12" fmla="*/ 0 w 6"/>
                  <a:gd name="T13" fmla="*/ 6 h 41"/>
                  <a:gd name="T14" fmla="*/ 0 w 6"/>
                  <a:gd name="T15" fmla="*/ 6 h 41"/>
                  <a:gd name="T16" fmla="*/ 1 w 6"/>
                  <a:gd name="T17" fmla="*/ 6 h 41"/>
                  <a:gd name="T18" fmla="*/ 1 w 6"/>
                  <a:gd name="T19" fmla="*/ 6 h 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" h="41">
                    <a:moveTo>
                      <a:pt x="3" y="36"/>
                    </a:moveTo>
                    <a:lnTo>
                      <a:pt x="6" y="38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38"/>
                    </a:lnTo>
                    <a:lnTo>
                      <a:pt x="3" y="41"/>
                    </a:lnTo>
                    <a:lnTo>
                      <a:pt x="0" y="38"/>
                    </a:lnTo>
                    <a:lnTo>
                      <a:pt x="0" y="41"/>
                    </a:lnTo>
                    <a:lnTo>
                      <a:pt x="3" y="41"/>
                    </a:lnTo>
                    <a:lnTo>
                      <a:pt x="3" y="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3" name="Freeform 338">
                <a:extLst>
                  <a:ext uri="{FF2B5EF4-FFF2-40B4-BE49-F238E27FC236}">
                    <a16:creationId xmlns:a16="http://schemas.microsoft.com/office/drawing/2014/main" id="{3DECC30A-E910-444B-9B46-7FD6C62A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6" y="1549"/>
                <a:ext cx="40" cy="127"/>
              </a:xfrm>
              <a:custGeom>
                <a:avLst/>
                <a:gdLst>
                  <a:gd name="T0" fmla="*/ 0 w 60"/>
                  <a:gd name="T1" fmla="*/ 0 h 188"/>
                  <a:gd name="T2" fmla="*/ 5 w 60"/>
                  <a:gd name="T3" fmla="*/ 21 h 188"/>
                  <a:gd name="T4" fmla="*/ 12 w 60"/>
                  <a:gd name="T5" fmla="*/ 39 h 188"/>
                  <a:gd name="T6" fmla="*/ 0 w 60"/>
                  <a:gd name="T7" fmla="*/ 0 h 1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60" h="188">
                    <a:moveTo>
                      <a:pt x="0" y="0"/>
                    </a:moveTo>
                    <a:lnTo>
                      <a:pt x="25" y="101"/>
                    </a:lnTo>
                    <a:lnTo>
                      <a:pt x="60" y="18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9B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4" name="Freeform 339">
                <a:extLst>
                  <a:ext uri="{FF2B5EF4-FFF2-40B4-BE49-F238E27FC236}">
                    <a16:creationId xmlns:a16="http://schemas.microsoft.com/office/drawing/2014/main" id="{6AF9E6EE-6EE3-4FFE-B4E5-5C5E0DAB3B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2" y="1548"/>
                <a:ext cx="26" cy="71"/>
              </a:xfrm>
              <a:custGeom>
                <a:avLst/>
                <a:gdLst>
                  <a:gd name="T0" fmla="*/ 7 w 39"/>
                  <a:gd name="T1" fmla="*/ 21 h 105"/>
                  <a:gd name="T2" fmla="*/ 7 w 39"/>
                  <a:gd name="T3" fmla="*/ 21 h 105"/>
                  <a:gd name="T4" fmla="*/ 3 w 39"/>
                  <a:gd name="T5" fmla="*/ 0 h 105"/>
                  <a:gd name="T6" fmla="*/ 0 w 39"/>
                  <a:gd name="T7" fmla="*/ 1 h 105"/>
                  <a:gd name="T8" fmla="*/ 5 w 39"/>
                  <a:gd name="T9" fmla="*/ 22 h 105"/>
                  <a:gd name="T10" fmla="*/ 5 w 39"/>
                  <a:gd name="T11" fmla="*/ 22 h 105"/>
                  <a:gd name="T12" fmla="*/ 5 w 39"/>
                  <a:gd name="T13" fmla="*/ 22 h 105"/>
                  <a:gd name="T14" fmla="*/ 5 w 39"/>
                  <a:gd name="T15" fmla="*/ 22 h 105"/>
                  <a:gd name="T16" fmla="*/ 5 w 39"/>
                  <a:gd name="T17" fmla="*/ 22 h 105"/>
                  <a:gd name="T18" fmla="*/ 7 w 39"/>
                  <a:gd name="T19" fmla="*/ 21 h 10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105">
                    <a:moveTo>
                      <a:pt x="39" y="100"/>
                    </a:moveTo>
                    <a:lnTo>
                      <a:pt x="39" y="101"/>
                    </a:lnTo>
                    <a:lnTo>
                      <a:pt x="14" y="0"/>
                    </a:lnTo>
                    <a:lnTo>
                      <a:pt x="0" y="2"/>
                    </a:lnTo>
                    <a:lnTo>
                      <a:pt x="26" y="103"/>
                    </a:lnTo>
                    <a:lnTo>
                      <a:pt x="26" y="105"/>
                    </a:lnTo>
                    <a:lnTo>
                      <a:pt x="26" y="103"/>
                    </a:lnTo>
                    <a:lnTo>
                      <a:pt x="26" y="105"/>
                    </a:lnTo>
                    <a:lnTo>
                      <a:pt x="39" y="10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5" name="Freeform 340">
                <a:extLst>
                  <a:ext uri="{FF2B5EF4-FFF2-40B4-BE49-F238E27FC236}">
                    <a16:creationId xmlns:a16="http://schemas.microsoft.com/office/drawing/2014/main" id="{FCF0D773-133D-4299-8D58-A06355F19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40" y="1615"/>
                <a:ext cx="31" cy="62"/>
              </a:xfrm>
              <a:custGeom>
                <a:avLst/>
                <a:gdLst>
                  <a:gd name="T0" fmla="*/ 9 w 46"/>
                  <a:gd name="T1" fmla="*/ 20 h 91"/>
                  <a:gd name="T2" fmla="*/ 9 w 46"/>
                  <a:gd name="T3" fmla="*/ 18 h 91"/>
                  <a:gd name="T4" fmla="*/ 3 w 46"/>
                  <a:gd name="T5" fmla="*/ 0 h 91"/>
                  <a:gd name="T6" fmla="*/ 0 w 46"/>
                  <a:gd name="T7" fmla="*/ 1 h 91"/>
                  <a:gd name="T8" fmla="*/ 7 w 46"/>
                  <a:gd name="T9" fmla="*/ 20 h 91"/>
                  <a:gd name="T10" fmla="*/ 9 w 46"/>
                  <a:gd name="T11" fmla="*/ 20 h 9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6" h="91">
                    <a:moveTo>
                      <a:pt x="41" y="89"/>
                    </a:moveTo>
                    <a:lnTo>
                      <a:pt x="46" y="86"/>
                    </a:lnTo>
                    <a:lnTo>
                      <a:pt x="13" y="0"/>
                    </a:lnTo>
                    <a:lnTo>
                      <a:pt x="0" y="5"/>
                    </a:lnTo>
                    <a:lnTo>
                      <a:pt x="35" y="91"/>
                    </a:lnTo>
                    <a:lnTo>
                      <a:pt x="41" y="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341">
                <a:extLst>
                  <a:ext uri="{FF2B5EF4-FFF2-40B4-BE49-F238E27FC236}">
                    <a16:creationId xmlns:a16="http://schemas.microsoft.com/office/drawing/2014/main" id="{7920A720-AB3D-44D3-A518-7B620C7716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20" y="1635"/>
                <a:ext cx="12" cy="51"/>
              </a:xfrm>
              <a:custGeom>
                <a:avLst/>
                <a:gdLst>
                  <a:gd name="T0" fmla="*/ 0 w 17"/>
                  <a:gd name="T1" fmla="*/ 0 h 76"/>
                  <a:gd name="T2" fmla="*/ 4 w 17"/>
                  <a:gd name="T3" fmla="*/ 15 h 76"/>
                  <a:gd name="T4" fmla="*/ 0 w 17"/>
                  <a:gd name="T5" fmla="*/ 0 h 7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7" h="76">
                    <a:moveTo>
                      <a:pt x="0" y="0"/>
                    </a:moveTo>
                    <a:lnTo>
                      <a:pt x="17" y="7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A9B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Freeform 342">
                <a:extLst>
                  <a:ext uri="{FF2B5EF4-FFF2-40B4-BE49-F238E27FC236}">
                    <a16:creationId xmlns:a16="http://schemas.microsoft.com/office/drawing/2014/main" id="{3C1C58EE-5CFC-4C00-9C41-078968DAA8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17" y="1634"/>
                <a:ext cx="20" cy="54"/>
              </a:xfrm>
              <a:custGeom>
                <a:avLst/>
                <a:gdLst>
                  <a:gd name="T0" fmla="*/ 5 w 30"/>
                  <a:gd name="T1" fmla="*/ 15 h 81"/>
                  <a:gd name="T2" fmla="*/ 6 w 30"/>
                  <a:gd name="T3" fmla="*/ 15 h 81"/>
                  <a:gd name="T4" fmla="*/ 2 w 30"/>
                  <a:gd name="T5" fmla="*/ 0 h 81"/>
                  <a:gd name="T6" fmla="*/ 0 w 30"/>
                  <a:gd name="T7" fmla="*/ 1 h 81"/>
                  <a:gd name="T8" fmla="*/ 3 w 30"/>
                  <a:gd name="T9" fmla="*/ 16 h 81"/>
                  <a:gd name="T10" fmla="*/ 5 w 30"/>
                  <a:gd name="T11" fmla="*/ 15 h 8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" h="81">
                    <a:moveTo>
                      <a:pt x="24" y="79"/>
                    </a:moveTo>
                    <a:lnTo>
                      <a:pt x="30" y="78"/>
                    </a:lnTo>
                    <a:lnTo>
                      <a:pt x="12" y="0"/>
                    </a:lnTo>
                    <a:lnTo>
                      <a:pt x="0" y="4"/>
                    </a:lnTo>
                    <a:lnTo>
                      <a:pt x="17" y="81"/>
                    </a:lnTo>
                    <a:lnTo>
                      <a:pt x="24" y="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" name="Freeform 343">
                <a:extLst>
                  <a:ext uri="{FF2B5EF4-FFF2-40B4-BE49-F238E27FC236}">
                    <a16:creationId xmlns:a16="http://schemas.microsoft.com/office/drawing/2014/main" id="{F52292BF-5CC7-434C-9464-60E35DCF4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2" y="2067"/>
                <a:ext cx="57" cy="57"/>
              </a:xfrm>
              <a:custGeom>
                <a:avLst/>
                <a:gdLst>
                  <a:gd name="T0" fmla="*/ 10 w 84"/>
                  <a:gd name="T1" fmla="*/ 0 h 85"/>
                  <a:gd name="T2" fmla="*/ 11 w 84"/>
                  <a:gd name="T3" fmla="*/ 1 h 85"/>
                  <a:gd name="T4" fmla="*/ 12 w 84"/>
                  <a:gd name="T5" fmla="*/ 1 h 85"/>
                  <a:gd name="T6" fmla="*/ 14 w 84"/>
                  <a:gd name="T7" fmla="*/ 1 h 85"/>
                  <a:gd name="T8" fmla="*/ 15 w 84"/>
                  <a:gd name="T9" fmla="*/ 3 h 85"/>
                  <a:gd name="T10" fmla="*/ 16 w 84"/>
                  <a:gd name="T11" fmla="*/ 4 h 85"/>
                  <a:gd name="T12" fmla="*/ 17 w 84"/>
                  <a:gd name="T13" fmla="*/ 5 h 85"/>
                  <a:gd name="T14" fmla="*/ 18 w 84"/>
                  <a:gd name="T15" fmla="*/ 7 h 85"/>
                  <a:gd name="T16" fmla="*/ 18 w 84"/>
                  <a:gd name="T17" fmla="*/ 9 h 85"/>
                  <a:gd name="T18" fmla="*/ 18 w 84"/>
                  <a:gd name="T19" fmla="*/ 10 h 85"/>
                  <a:gd name="T20" fmla="*/ 17 w 84"/>
                  <a:gd name="T21" fmla="*/ 12 h 85"/>
                  <a:gd name="T22" fmla="*/ 16 w 84"/>
                  <a:gd name="T23" fmla="*/ 13 h 85"/>
                  <a:gd name="T24" fmla="*/ 15 w 84"/>
                  <a:gd name="T25" fmla="*/ 15 h 85"/>
                  <a:gd name="T26" fmla="*/ 14 w 84"/>
                  <a:gd name="T27" fmla="*/ 15 h 85"/>
                  <a:gd name="T28" fmla="*/ 12 w 84"/>
                  <a:gd name="T29" fmla="*/ 17 h 85"/>
                  <a:gd name="T30" fmla="*/ 11 w 84"/>
                  <a:gd name="T31" fmla="*/ 17 h 85"/>
                  <a:gd name="T32" fmla="*/ 10 w 84"/>
                  <a:gd name="T33" fmla="*/ 17 h 85"/>
                  <a:gd name="T34" fmla="*/ 7 w 84"/>
                  <a:gd name="T35" fmla="*/ 17 h 85"/>
                  <a:gd name="T36" fmla="*/ 5 w 84"/>
                  <a:gd name="T37" fmla="*/ 17 h 85"/>
                  <a:gd name="T38" fmla="*/ 3 w 84"/>
                  <a:gd name="T39" fmla="*/ 15 h 85"/>
                  <a:gd name="T40" fmla="*/ 3 w 84"/>
                  <a:gd name="T41" fmla="*/ 15 h 85"/>
                  <a:gd name="T42" fmla="*/ 1 w 84"/>
                  <a:gd name="T43" fmla="*/ 13 h 85"/>
                  <a:gd name="T44" fmla="*/ 1 w 84"/>
                  <a:gd name="T45" fmla="*/ 12 h 85"/>
                  <a:gd name="T46" fmla="*/ 1 w 84"/>
                  <a:gd name="T47" fmla="*/ 10 h 85"/>
                  <a:gd name="T48" fmla="*/ 0 w 84"/>
                  <a:gd name="T49" fmla="*/ 9 h 85"/>
                  <a:gd name="T50" fmla="*/ 1 w 84"/>
                  <a:gd name="T51" fmla="*/ 7 h 85"/>
                  <a:gd name="T52" fmla="*/ 1 w 84"/>
                  <a:gd name="T53" fmla="*/ 5 h 85"/>
                  <a:gd name="T54" fmla="*/ 1 w 84"/>
                  <a:gd name="T55" fmla="*/ 4 h 85"/>
                  <a:gd name="T56" fmla="*/ 3 w 84"/>
                  <a:gd name="T57" fmla="*/ 3 h 85"/>
                  <a:gd name="T58" fmla="*/ 3 w 84"/>
                  <a:gd name="T59" fmla="*/ 1 h 85"/>
                  <a:gd name="T60" fmla="*/ 5 w 84"/>
                  <a:gd name="T61" fmla="*/ 1 h 85"/>
                  <a:gd name="T62" fmla="*/ 7 w 84"/>
                  <a:gd name="T63" fmla="*/ 1 h 85"/>
                  <a:gd name="T64" fmla="*/ 10 w 84"/>
                  <a:gd name="T65" fmla="*/ 0 h 8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4" h="85">
                    <a:moveTo>
                      <a:pt x="43" y="0"/>
                    </a:moveTo>
                    <a:lnTo>
                      <a:pt x="51" y="1"/>
                    </a:lnTo>
                    <a:lnTo>
                      <a:pt x="59" y="4"/>
                    </a:lnTo>
                    <a:lnTo>
                      <a:pt x="66" y="8"/>
                    </a:lnTo>
                    <a:lnTo>
                      <a:pt x="71" y="13"/>
                    </a:lnTo>
                    <a:lnTo>
                      <a:pt x="77" y="19"/>
                    </a:lnTo>
                    <a:lnTo>
                      <a:pt x="81" y="27"/>
                    </a:lnTo>
                    <a:lnTo>
                      <a:pt x="83" y="35"/>
                    </a:lnTo>
                    <a:lnTo>
                      <a:pt x="84" y="43"/>
                    </a:lnTo>
                    <a:lnTo>
                      <a:pt x="83" y="51"/>
                    </a:lnTo>
                    <a:lnTo>
                      <a:pt x="81" y="59"/>
                    </a:lnTo>
                    <a:lnTo>
                      <a:pt x="77" y="67"/>
                    </a:lnTo>
                    <a:lnTo>
                      <a:pt x="71" y="73"/>
                    </a:lnTo>
                    <a:lnTo>
                      <a:pt x="66" y="77"/>
                    </a:lnTo>
                    <a:lnTo>
                      <a:pt x="59" y="82"/>
                    </a:lnTo>
                    <a:lnTo>
                      <a:pt x="51" y="84"/>
                    </a:lnTo>
                    <a:lnTo>
                      <a:pt x="43" y="85"/>
                    </a:lnTo>
                    <a:lnTo>
                      <a:pt x="33" y="84"/>
                    </a:lnTo>
                    <a:lnTo>
                      <a:pt x="25" y="82"/>
                    </a:lnTo>
                    <a:lnTo>
                      <a:pt x="18" y="77"/>
                    </a:lnTo>
                    <a:lnTo>
                      <a:pt x="13" y="73"/>
                    </a:lnTo>
                    <a:lnTo>
                      <a:pt x="7" y="67"/>
                    </a:lnTo>
                    <a:lnTo>
                      <a:pt x="3" y="59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7" y="19"/>
                    </a:lnTo>
                    <a:lnTo>
                      <a:pt x="13" y="13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Freeform 344">
                <a:extLst>
                  <a:ext uri="{FF2B5EF4-FFF2-40B4-BE49-F238E27FC236}">
                    <a16:creationId xmlns:a16="http://schemas.microsoft.com/office/drawing/2014/main" id="{11D22D50-2947-4954-9D76-5B64CEE5C6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2" y="2067"/>
                <a:ext cx="57" cy="57"/>
              </a:xfrm>
              <a:custGeom>
                <a:avLst/>
                <a:gdLst>
                  <a:gd name="T0" fmla="*/ 10 w 84"/>
                  <a:gd name="T1" fmla="*/ 0 h 85"/>
                  <a:gd name="T2" fmla="*/ 10 w 84"/>
                  <a:gd name="T3" fmla="*/ 0 h 85"/>
                  <a:gd name="T4" fmla="*/ 11 w 84"/>
                  <a:gd name="T5" fmla="*/ 1 h 85"/>
                  <a:gd name="T6" fmla="*/ 12 w 84"/>
                  <a:gd name="T7" fmla="*/ 1 h 85"/>
                  <a:gd name="T8" fmla="*/ 14 w 84"/>
                  <a:gd name="T9" fmla="*/ 1 h 85"/>
                  <a:gd name="T10" fmla="*/ 15 w 84"/>
                  <a:gd name="T11" fmla="*/ 3 h 85"/>
                  <a:gd name="T12" fmla="*/ 16 w 84"/>
                  <a:gd name="T13" fmla="*/ 4 h 85"/>
                  <a:gd name="T14" fmla="*/ 17 w 84"/>
                  <a:gd name="T15" fmla="*/ 5 h 85"/>
                  <a:gd name="T16" fmla="*/ 18 w 84"/>
                  <a:gd name="T17" fmla="*/ 7 h 85"/>
                  <a:gd name="T18" fmla="*/ 18 w 84"/>
                  <a:gd name="T19" fmla="*/ 9 h 85"/>
                  <a:gd name="T20" fmla="*/ 18 w 84"/>
                  <a:gd name="T21" fmla="*/ 9 h 85"/>
                  <a:gd name="T22" fmla="*/ 18 w 84"/>
                  <a:gd name="T23" fmla="*/ 10 h 85"/>
                  <a:gd name="T24" fmla="*/ 17 w 84"/>
                  <a:gd name="T25" fmla="*/ 12 h 85"/>
                  <a:gd name="T26" fmla="*/ 16 w 84"/>
                  <a:gd name="T27" fmla="*/ 13 h 85"/>
                  <a:gd name="T28" fmla="*/ 15 w 84"/>
                  <a:gd name="T29" fmla="*/ 15 h 85"/>
                  <a:gd name="T30" fmla="*/ 14 w 84"/>
                  <a:gd name="T31" fmla="*/ 15 h 85"/>
                  <a:gd name="T32" fmla="*/ 12 w 84"/>
                  <a:gd name="T33" fmla="*/ 17 h 85"/>
                  <a:gd name="T34" fmla="*/ 11 w 84"/>
                  <a:gd name="T35" fmla="*/ 17 h 85"/>
                  <a:gd name="T36" fmla="*/ 10 w 84"/>
                  <a:gd name="T37" fmla="*/ 17 h 85"/>
                  <a:gd name="T38" fmla="*/ 10 w 84"/>
                  <a:gd name="T39" fmla="*/ 17 h 85"/>
                  <a:gd name="T40" fmla="*/ 7 w 84"/>
                  <a:gd name="T41" fmla="*/ 17 h 85"/>
                  <a:gd name="T42" fmla="*/ 5 w 84"/>
                  <a:gd name="T43" fmla="*/ 17 h 85"/>
                  <a:gd name="T44" fmla="*/ 3 w 84"/>
                  <a:gd name="T45" fmla="*/ 15 h 85"/>
                  <a:gd name="T46" fmla="*/ 3 w 84"/>
                  <a:gd name="T47" fmla="*/ 15 h 85"/>
                  <a:gd name="T48" fmla="*/ 1 w 84"/>
                  <a:gd name="T49" fmla="*/ 13 h 85"/>
                  <a:gd name="T50" fmla="*/ 1 w 84"/>
                  <a:gd name="T51" fmla="*/ 12 h 85"/>
                  <a:gd name="T52" fmla="*/ 1 w 84"/>
                  <a:gd name="T53" fmla="*/ 10 h 85"/>
                  <a:gd name="T54" fmla="*/ 0 w 84"/>
                  <a:gd name="T55" fmla="*/ 9 h 85"/>
                  <a:gd name="T56" fmla="*/ 0 w 84"/>
                  <a:gd name="T57" fmla="*/ 9 h 85"/>
                  <a:gd name="T58" fmla="*/ 1 w 84"/>
                  <a:gd name="T59" fmla="*/ 7 h 85"/>
                  <a:gd name="T60" fmla="*/ 1 w 84"/>
                  <a:gd name="T61" fmla="*/ 5 h 85"/>
                  <a:gd name="T62" fmla="*/ 1 w 84"/>
                  <a:gd name="T63" fmla="*/ 4 h 85"/>
                  <a:gd name="T64" fmla="*/ 3 w 84"/>
                  <a:gd name="T65" fmla="*/ 3 h 85"/>
                  <a:gd name="T66" fmla="*/ 3 w 84"/>
                  <a:gd name="T67" fmla="*/ 1 h 85"/>
                  <a:gd name="T68" fmla="*/ 5 w 84"/>
                  <a:gd name="T69" fmla="*/ 1 h 85"/>
                  <a:gd name="T70" fmla="*/ 7 w 84"/>
                  <a:gd name="T71" fmla="*/ 1 h 85"/>
                  <a:gd name="T72" fmla="*/ 10 w 84"/>
                  <a:gd name="T73" fmla="*/ 0 h 85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4" h="85">
                    <a:moveTo>
                      <a:pt x="43" y="0"/>
                    </a:moveTo>
                    <a:lnTo>
                      <a:pt x="43" y="0"/>
                    </a:lnTo>
                    <a:lnTo>
                      <a:pt x="51" y="1"/>
                    </a:lnTo>
                    <a:lnTo>
                      <a:pt x="59" y="4"/>
                    </a:lnTo>
                    <a:lnTo>
                      <a:pt x="66" y="8"/>
                    </a:lnTo>
                    <a:lnTo>
                      <a:pt x="71" y="13"/>
                    </a:lnTo>
                    <a:lnTo>
                      <a:pt x="77" y="19"/>
                    </a:lnTo>
                    <a:lnTo>
                      <a:pt x="81" y="27"/>
                    </a:lnTo>
                    <a:lnTo>
                      <a:pt x="83" y="35"/>
                    </a:lnTo>
                    <a:lnTo>
                      <a:pt x="84" y="43"/>
                    </a:lnTo>
                    <a:lnTo>
                      <a:pt x="83" y="51"/>
                    </a:lnTo>
                    <a:lnTo>
                      <a:pt x="81" y="59"/>
                    </a:lnTo>
                    <a:lnTo>
                      <a:pt x="77" y="67"/>
                    </a:lnTo>
                    <a:lnTo>
                      <a:pt x="71" y="73"/>
                    </a:lnTo>
                    <a:lnTo>
                      <a:pt x="66" y="77"/>
                    </a:lnTo>
                    <a:lnTo>
                      <a:pt x="59" y="82"/>
                    </a:lnTo>
                    <a:lnTo>
                      <a:pt x="51" y="84"/>
                    </a:lnTo>
                    <a:lnTo>
                      <a:pt x="43" y="85"/>
                    </a:lnTo>
                    <a:lnTo>
                      <a:pt x="33" y="84"/>
                    </a:lnTo>
                    <a:lnTo>
                      <a:pt x="25" y="82"/>
                    </a:lnTo>
                    <a:lnTo>
                      <a:pt x="18" y="77"/>
                    </a:lnTo>
                    <a:lnTo>
                      <a:pt x="13" y="73"/>
                    </a:lnTo>
                    <a:lnTo>
                      <a:pt x="7" y="67"/>
                    </a:lnTo>
                    <a:lnTo>
                      <a:pt x="3" y="59"/>
                    </a:lnTo>
                    <a:lnTo>
                      <a:pt x="1" y="51"/>
                    </a:lnTo>
                    <a:lnTo>
                      <a:pt x="0" y="43"/>
                    </a:lnTo>
                    <a:lnTo>
                      <a:pt x="1" y="35"/>
                    </a:lnTo>
                    <a:lnTo>
                      <a:pt x="3" y="27"/>
                    </a:lnTo>
                    <a:lnTo>
                      <a:pt x="7" y="19"/>
                    </a:lnTo>
                    <a:lnTo>
                      <a:pt x="13" y="13"/>
                    </a:lnTo>
                    <a:lnTo>
                      <a:pt x="18" y="8"/>
                    </a:lnTo>
                    <a:lnTo>
                      <a:pt x="25" y="4"/>
                    </a:lnTo>
                    <a:lnTo>
                      <a:pt x="33" y="1"/>
                    </a:lnTo>
                    <a:lnTo>
                      <a:pt x="4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Freeform 345">
                <a:extLst>
                  <a:ext uri="{FF2B5EF4-FFF2-40B4-BE49-F238E27FC236}">
                    <a16:creationId xmlns:a16="http://schemas.microsoft.com/office/drawing/2014/main" id="{37D7A393-B142-4458-98CB-24852B9860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2203"/>
                <a:ext cx="56" cy="56"/>
              </a:xfrm>
              <a:custGeom>
                <a:avLst/>
                <a:gdLst>
                  <a:gd name="T0" fmla="*/ 8 w 85"/>
                  <a:gd name="T1" fmla="*/ 0 h 84"/>
                  <a:gd name="T2" fmla="*/ 9 w 85"/>
                  <a:gd name="T3" fmla="*/ 1 h 84"/>
                  <a:gd name="T4" fmla="*/ 11 w 85"/>
                  <a:gd name="T5" fmla="*/ 1 h 84"/>
                  <a:gd name="T6" fmla="*/ 12 w 85"/>
                  <a:gd name="T7" fmla="*/ 1 h 84"/>
                  <a:gd name="T8" fmla="*/ 14 w 85"/>
                  <a:gd name="T9" fmla="*/ 3 h 84"/>
                  <a:gd name="T10" fmla="*/ 14 w 85"/>
                  <a:gd name="T11" fmla="*/ 3 h 84"/>
                  <a:gd name="T12" fmla="*/ 16 w 85"/>
                  <a:gd name="T13" fmla="*/ 5 h 84"/>
                  <a:gd name="T14" fmla="*/ 16 w 85"/>
                  <a:gd name="T15" fmla="*/ 7 h 84"/>
                  <a:gd name="T16" fmla="*/ 16 w 85"/>
                  <a:gd name="T17" fmla="*/ 9 h 84"/>
                  <a:gd name="T18" fmla="*/ 16 w 85"/>
                  <a:gd name="T19" fmla="*/ 10 h 84"/>
                  <a:gd name="T20" fmla="*/ 16 w 85"/>
                  <a:gd name="T21" fmla="*/ 11 h 84"/>
                  <a:gd name="T22" fmla="*/ 14 w 85"/>
                  <a:gd name="T23" fmla="*/ 13 h 84"/>
                  <a:gd name="T24" fmla="*/ 14 w 85"/>
                  <a:gd name="T25" fmla="*/ 14 h 84"/>
                  <a:gd name="T26" fmla="*/ 12 w 85"/>
                  <a:gd name="T27" fmla="*/ 15 h 84"/>
                  <a:gd name="T28" fmla="*/ 11 w 85"/>
                  <a:gd name="T29" fmla="*/ 15 h 84"/>
                  <a:gd name="T30" fmla="*/ 9 w 85"/>
                  <a:gd name="T31" fmla="*/ 17 h 84"/>
                  <a:gd name="T32" fmla="*/ 8 w 85"/>
                  <a:gd name="T33" fmla="*/ 17 h 84"/>
                  <a:gd name="T34" fmla="*/ 6 w 85"/>
                  <a:gd name="T35" fmla="*/ 17 h 84"/>
                  <a:gd name="T36" fmla="*/ 5 w 85"/>
                  <a:gd name="T37" fmla="*/ 15 h 84"/>
                  <a:gd name="T38" fmla="*/ 4 w 85"/>
                  <a:gd name="T39" fmla="*/ 15 h 84"/>
                  <a:gd name="T40" fmla="*/ 3 w 85"/>
                  <a:gd name="T41" fmla="*/ 14 h 84"/>
                  <a:gd name="T42" fmla="*/ 1 w 85"/>
                  <a:gd name="T43" fmla="*/ 13 h 84"/>
                  <a:gd name="T44" fmla="*/ 1 w 85"/>
                  <a:gd name="T45" fmla="*/ 11 h 84"/>
                  <a:gd name="T46" fmla="*/ 1 w 85"/>
                  <a:gd name="T47" fmla="*/ 10 h 84"/>
                  <a:gd name="T48" fmla="*/ 0 w 85"/>
                  <a:gd name="T49" fmla="*/ 9 h 84"/>
                  <a:gd name="T50" fmla="*/ 1 w 85"/>
                  <a:gd name="T51" fmla="*/ 7 h 84"/>
                  <a:gd name="T52" fmla="*/ 1 w 85"/>
                  <a:gd name="T53" fmla="*/ 5 h 84"/>
                  <a:gd name="T54" fmla="*/ 1 w 85"/>
                  <a:gd name="T55" fmla="*/ 3 h 84"/>
                  <a:gd name="T56" fmla="*/ 3 w 85"/>
                  <a:gd name="T57" fmla="*/ 3 h 84"/>
                  <a:gd name="T58" fmla="*/ 4 w 85"/>
                  <a:gd name="T59" fmla="*/ 1 h 84"/>
                  <a:gd name="T60" fmla="*/ 5 w 85"/>
                  <a:gd name="T61" fmla="*/ 1 h 84"/>
                  <a:gd name="T62" fmla="*/ 6 w 85"/>
                  <a:gd name="T63" fmla="*/ 1 h 84"/>
                  <a:gd name="T64" fmla="*/ 8 w 85"/>
                  <a:gd name="T65" fmla="*/ 0 h 8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51" y="1"/>
                    </a:lnTo>
                    <a:lnTo>
                      <a:pt x="59" y="3"/>
                    </a:lnTo>
                    <a:lnTo>
                      <a:pt x="66" y="7"/>
                    </a:lnTo>
                    <a:lnTo>
                      <a:pt x="73" y="13"/>
                    </a:lnTo>
                    <a:lnTo>
                      <a:pt x="78" y="18"/>
                    </a:lnTo>
                    <a:lnTo>
                      <a:pt x="82" y="25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85" y="51"/>
                    </a:lnTo>
                    <a:lnTo>
                      <a:pt x="82" y="59"/>
                    </a:lnTo>
                    <a:lnTo>
                      <a:pt x="78" y="66"/>
                    </a:lnTo>
                    <a:lnTo>
                      <a:pt x="73" y="71"/>
                    </a:lnTo>
                    <a:lnTo>
                      <a:pt x="66" y="77"/>
                    </a:lnTo>
                    <a:lnTo>
                      <a:pt x="59" y="80"/>
                    </a:lnTo>
                    <a:lnTo>
                      <a:pt x="51" y="83"/>
                    </a:lnTo>
                    <a:lnTo>
                      <a:pt x="43" y="84"/>
                    </a:lnTo>
                    <a:lnTo>
                      <a:pt x="34" y="83"/>
                    </a:lnTo>
                    <a:lnTo>
                      <a:pt x="27" y="80"/>
                    </a:lnTo>
                    <a:lnTo>
                      <a:pt x="19" y="77"/>
                    </a:lnTo>
                    <a:lnTo>
                      <a:pt x="13" y="71"/>
                    </a:lnTo>
                    <a:lnTo>
                      <a:pt x="8" y="66"/>
                    </a:lnTo>
                    <a:lnTo>
                      <a:pt x="4" y="59"/>
                    </a:lnTo>
                    <a:lnTo>
                      <a:pt x="2" y="51"/>
                    </a:lnTo>
                    <a:lnTo>
                      <a:pt x="0" y="42"/>
                    </a:lnTo>
                    <a:lnTo>
                      <a:pt x="2" y="33"/>
                    </a:lnTo>
                    <a:lnTo>
                      <a:pt x="4" y="25"/>
                    </a:lnTo>
                    <a:lnTo>
                      <a:pt x="8" y="18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7" y="3"/>
                    </a:lnTo>
                    <a:lnTo>
                      <a:pt x="34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" name="Freeform 346">
                <a:extLst>
                  <a:ext uri="{FF2B5EF4-FFF2-40B4-BE49-F238E27FC236}">
                    <a16:creationId xmlns:a16="http://schemas.microsoft.com/office/drawing/2014/main" id="{0077642E-D970-4E73-AB3A-E305D88D9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89" y="2203"/>
                <a:ext cx="56" cy="56"/>
              </a:xfrm>
              <a:custGeom>
                <a:avLst/>
                <a:gdLst>
                  <a:gd name="T0" fmla="*/ 8 w 85"/>
                  <a:gd name="T1" fmla="*/ 0 h 84"/>
                  <a:gd name="T2" fmla="*/ 8 w 85"/>
                  <a:gd name="T3" fmla="*/ 0 h 84"/>
                  <a:gd name="T4" fmla="*/ 9 w 85"/>
                  <a:gd name="T5" fmla="*/ 1 h 84"/>
                  <a:gd name="T6" fmla="*/ 11 w 85"/>
                  <a:gd name="T7" fmla="*/ 1 h 84"/>
                  <a:gd name="T8" fmla="*/ 12 w 85"/>
                  <a:gd name="T9" fmla="*/ 1 h 84"/>
                  <a:gd name="T10" fmla="*/ 14 w 85"/>
                  <a:gd name="T11" fmla="*/ 3 h 84"/>
                  <a:gd name="T12" fmla="*/ 14 w 85"/>
                  <a:gd name="T13" fmla="*/ 3 h 84"/>
                  <a:gd name="T14" fmla="*/ 16 w 85"/>
                  <a:gd name="T15" fmla="*/ 5 h 84"/>
                  <a:gd name="T16" fmla="*/ 16 w 85"/>
                  <a:gd name="T17" fmla="*/ 7 h 84"/>
                  <a:gd name="T18" fmla="*/ 16 w 85"/>
                  <a:gd name="T19" fmla="*/ 9 h 84"/>
                  <a:gd name="T20" fmla="*/ 16 w 85"/>
                  <a:gd name="T21" fmla="*/ 9 h 84"/>
                  <a:gd name="T22" fmla="*/ 16 w 85"/>
                  <a:gd name="T23" fmla="*/ 10 h 84"/>
                  <a:gd name="T24" fmla="*/ 16 w 85"/>
                  <a:gd name="T25" fmla="*/ 11 h 84"/>
                  <a:gd name="T26" fmla="*/ 14 w 85"/>
                  <a:gd name="T27" fmla="*/ 13 h 84"/>
                  <a:gd name="T28" fmla="*/ 14 w 85"/>
                  <a:gd name="T29" fmla="*/ 14 h 84"/>
                  <a:gd name="T30" fmla="*/ 12 w 85"/>
                  <a:gd name="T31" fmla="*/ 15 h 84"/>
                  <a:gd name="T32" fmla="*/ 11 w 85"/>
                  <a:gd name="T33" fmla="*/ 15 h 84"/>
                  <a:gd name="T34" fmla="*/ 9 w 85"/>
                  <a:gd name="T35" fmla="*/ 17 h 84"/>
                  <a:gd name="T36" fmla="*/ 8 w 85"/>
                  <a:gd name="T37" fmla="*/ 17 h 84"/>
                  <a:gd name="T38" fmla="*/ 8 w 85"/>
                  <a:gd name="T39" fmla="*/ 17 h 84"/>
                  <a:gd name="T40" fmla="*/ 6 w 85"/>
                  <a:gd name="T41" fmla="*/ 17 h 84"/>
                  <a:gd name="T42" fmla="*/ 5 w 85"/>
                  <a:gd name="T43" fmla="*/ 15 h 84"/>
                  <a:gd name="T44" fmla="*/ 4 w 85"/>
                  <a:gd name="T45" fmla="*/ 15 h 84"/>
                  <a:gd name="T46" fmla="*/ 3 w 85"/>
                  <a:gd name="T47" fmla="*/ 14 h 84"/>
                  <a:gd name="T48" fmla="*/ 1 w 85"/>
                  <a:gd name="T49" fmla="*/ 13 h 84"/>
                  <a:gd name="T50" fmla="*/ 1 w 85"/>
                  <a:gd name="T51" fmla="*/ 11 h 84"/>
                  <a:gd name="T52" fmla="*/ 1 w 85"/>
                  <a:gd name="T53" fmla="*/ 10 h 84"/>
                  <a:gd name="T54" fmla="*/ 0 w 85"/>
                  <a:gd name="T55" fmla="*/ 9 h 84"/>
                  <a:gd name="T56" fmla="*/ 0 w 85"/>
                  <a:gd name="T57" fmla="*/ 9 h 84"/>
                  <a:gd name="T58" fmla="*/ 1 w 85"/>
                  <a:gd name="T59" fmla="*/ 7 h 84"/>
                  <a:gd name="T60" fmla="*/ 1 w 85"/>
                  <a:gd name="T61" fmla="*/ 5 h 84"/>
                  <a:gd name="T62" fmla="*/ 1 w 85"/>
                  <a:gd name="T63" fmla="*/ 3 h 84"/>
                  <a:gd name="T64" fmla="*/ 3 w 85"/>
                  <a:gd name="T65" fmla="*/ 3 h 84"/>
                  <a:gd name="T66" fmla="*/ 4 w 85"/>
                  <a:gd name="T67" fmla="*/ 1 h 84"/>
                  <a:gd name="T68" fmla="*/ 5 w 85"/>
                  <a:gd name="T69" fmla="*/ 1 h 84"/>
                  <a:gd name="T70" fmla="*/ 6 w 85"/>
                  <a:gd name="T71" fmla="*/ 1 h 84"/>
                  <a:gd name="T72" fmla="*/ 8 w 85"/>
                  <a:gd name="T73" fmla="*/ 0 h 8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85" h="84">
                    <a:moveTo>
                      <a:pt x="43" y="0"/>
                    </a:moveTo>
                    <a:lnTo>
                      <a:pt x="43" y="0"/>
                    </a:lnTo>
                    <a:lnTo>
                      <a:pt x="51" y="1"/>
                    </a:lnTo>
                    <a:lnTo>
                      <a:pt x="59" y="3"/>
                    </a:lnTo>
                    <a:lnTo>
                      <a:pt x="66" y="7"/>
                    </a:lnTo>
                    <a:lnTo>
                      <a:pt x="73" y="13"/>
                    </a:lnTo>
                    <a:lnTo>
                      <a:pt x="78" y="18"/>
                    </a:lnTo>
                    <a:lnTo>
                      <a:pt x="82" y="25"/>
                    </a:lnTo>
                    <a:lnTo>
                      <a:pt x="85" y="33"/>
                    </a:lnTo>
                    <a:lnTo>
                      <a:pt x="85" y="42"/>
                    </a:lnTo>
                    <a:lnTo>
                      <a:pt x="85" y="51"/>
                    </a:lnTo>
                    <a:lnTo>
                      <a:pt x="82" y="59"/>
                    </a:lnTo>
                    <a:lnTo>
                      <a:pt x="78" y="66"/>
                    </a:lnTo>
                    <a:lnTo>
                      <a:pt x="73" y="71"/>
                    </a:lnTo>
                    <a:lnTo>
                      <a:pt x="66" y="77"/>
                    </a:lnTo>
                    <a:lnTo>
                      <a:pt x="59" y="80"/>
                    </a:lnTo>
                    <a:lnTo>
                      <a:pt x="51" y="83"/>
                    </a:lnTo>
                    <a:lnTo>
                      <a:pt x="43" y="84"/>
                    </a:lnTo>
                    <a:lnTo>
                      <a:pt x="34" y="83"/>
                    </a:lnTo>
                    <a:lnTo>
                      <a:pt x="27" y="80"/>
                    </a:lnTo>
                    <a:lnTo>
                      <a:pt x="19" y="77"/>
                    </a:lnTo>
                    <a:lnTo>
                      <a:pt x="13" y="71"/>
                    </a:lnTo>
                    <a:lnTo>
                      <a:pt x="8" y="66"/>
                    </a:lnTo>
                    <a:lnTo>
                      <a:pt x="4" y="59"/>
                    </a:lnTo>
                    <a:lnTo>
                      <a:pt x="2" y="51"/>
                    </a:lnTo>
                    <a:lnTo>
                      <a:pt x="0" y="42"/>
                    </a:lnTo>
                    <a:lnTo>
                      <a:pt x="2" y="33"/>
                    </a:lnTo>
                    <a:lnTo>
                      <a:pt x="4" y="25"/>
                    </a:lnTo>
                    <a:lnTo>
                      <a:pt x="8" y="18"/>
                    </a:lnTo>
                    <a:lnTo>
                      <a:pt x="13" y="13"/>
                    </a:lnTo>
                    <a:lnTo>
                      <a:pt x="19" y="7"/>
                    </a:lnTo>
                    <a:lnTo>
                      <a:pt x="27" y="3"/>
                    </a:lnTo>
                    <a:lnTo>
                      <a:pt x="34" y="1"/>
                    </a:lnTo>
                    <a:lnTo>
                      <a:pt x="4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AutoShape 351">
              <a:extLst>
                <a:ext uri="{FF2B5EF4-FFF2-40B4-BE49-F238E27FC236}">
                  <a16:creationId xmlns:a16="http://schemas.microsoft.com/office/drawing/2014/main" id="{6E796C1B-C2C6-4B24-930B-34708B5FE4CD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1776" y="1296"/>
              <a:ext cx="672" cy="1824"/>
            </a:xfrm>
            <a:prstGeom prst="curvedLeftArrow">
              <a:avLst>
                <a:gd name="adj1" fmla="val 54286"/>
                <a:gd name="adj2" fmla="val 108571"/>
                <a:gd name="adj3" fmla="val 33333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hlink"/>
                </a:buClr>
                <a:buSzPct val="110000"/>
                <a:buFont typeface="Wingdings" panose="05000000000000000000" pitchFamily="2" charset="2"/>
                <a:buBlip>
                  <a:blip r:embed="rId2"/>
                </a:buBlip>
                <a:defRPr sz="32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60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hlink"/>
                </a:buClr>
                <a:buSzPct val="95000"/>
                <a:buFont typeface="Wingdings" panose="05000000000000000000" pitchFamily="2" charset="2"/>
                <a:buChar char="w"/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6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42553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4572000" y="2133601"/>
            <a:ext cx="2667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96875" indent="-396875">
              <a:spcBef>
                <a:spcPct val="50000"/>
              </a:spcBef>
            </a:pPr>
            <a:r>
              <a:rPr lang="en-US" sz="2400" b="1" dirty="0">
                <a:latin typeface="Arial Black" pitchFamily="34" charset="0"/>
              </a:rPr>
              <a:t>Luis </a:t>
            </a:r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se</a:t>
            </a:r>
            <a:r>
              <a:rPr lang="en-US" sz="2400" b="1" dirty="0">
                <a:latin typeface="Arial Black" pitchFamily="34" charset="0"/>
              </a:rPr>
              <a:t> </a:t>
            </a:r>
            <a:r>
              <a:rPr lang="en-US" sz="2400" b="1" dirty="0" err="1">
                <a:latin typeface="Arial Black" pitchFamily="34" charset="0"/>
              </a:rPr>
              <a:t>baña</a:t>
            </a:r>
            <a:r>
              <a:rPr lang="en-US" sz="2400" b="1" dirty="0">
                <a:latin typeface="Arial Black" pitchFamily="34" charset="0"/>
              </a:rPr>
              <a:t>. </a:t>
            </a:r>
            <a:endParaRPr lang="en-US" sz="2400" b="1" noProof="1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2057400" y="5181601"/>
            <a:ext cx="3429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latin typeface="Arial Black" pitchFamily="34" charset="0"/>
              </a:rPr>
              <a:t>Luis </a:t>
            </a:r>
            <a:r>
              <a:rPr lang="en-US" sz="2400" b="1" dirty="0" err="1">
                <a:latin typeface="Arial Black" pitchFamily="34" charset="0"/>
              </a:rPr>
              <a:t>baña</a:t>
            </a:r>
            <a:r>
              <a:rPr lang="en-US" sz="2400" b="1" dirty="0">
                <a:latin typeface="Arial Black" pitchFamily="34" charset="0"/>
              </a:rPr>
              <a:t> al </a:t>
            </a:r>
            <a:r>
              <a:rPr lang="en-US" sz="2400" b="1" dirty="0" err="1">
                <a:latin typeface="Arial Black" pitchFamily="34" charset="0"/>
              </a:rPr>
              <a:t>perro</a:t>
            </a:r>
            <a:r>
              <a:rPr lang="en-US" sz="2400" b="1" dirty="0">
                <a:latin typeface="Arial Black" pitchFamily="34" charset="0"/>
              </a:rPr>
              <a:t>. </a:t>
            </a:r>
            <a:endParaRPr lang="en-US" sz="2400" b="1" noProof="1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 flipH="1">
            <a:off x="4572000" y="1600200"/>
            <a:ext cx="2133600" cy="762000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2362200" y="4648201"/>
            <a:ext cx="2209800" cy="739775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AutoShape 4"/>
          <p:cNvSpPr>
            <a:spLocks noChangeArrowheads="1"/>
          </p:cNvSpPr>
          <p:nvPr/>
        </p:nvSpPr>
        <p:spPr bwMode="auto">
          <a:xfrm flipV="1">
            <a:off x="4495800" y="2362201"/>
            <a:ext cx="2209800" cy="685799"/>
          </a:xfrm>
          <a:custGeom>
            <a:avLst/>
            <a:gdLst>
              <a:gd name="G0" fmla="+- 0 0 0"/>
              <a:gd name="G1" fmla="+- -11796480 0 0"/>
              <a:gd name="G2" fmla="+- 0 0 -11796480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11796480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11796480"/>
              <a:gd name="G36" fmla="sin G34 -11796480"/>
              <a:gd name="G37" fmla="+/ -11796480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0799 w 21600"/>
              <a:gd name="T5" fmla="*/ 0 h 21600"/>
              <a:gd name="T6" fmla="*/ 2700 w 21600"/>
              <a:gd name="T7" fmla="*/ 10800 h 21600"/>
              <a:gd name="T8" fmla="*/ 10799 w 21600"/>
              <a:gd name="T9" fmla="*/ 5400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733800" y="3429001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 Black" pitchFamily="34" charset="0"/>
              </a:rPr>
              <a:t>Luis does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AND</a:t>
            </a:r>
            <a:r>
              <a:rPr lang="en-US" sz="2400" dirty="0">
                <a:latin typeface="Arial Black" pitchFamily="34" charset="0"/>
              </a:rPr>
              <a:t> receives the action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1" y="5791201"/>
            <a:ext cx="49925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Luis</a:t>
            </a:r>
            <a:r>
              <a:rPr lang="en-US" sz="2400" dirty="0">
                <a:latin typeface="Arial Black" pitchFamily="34" charset="0"/>
              </a:rPr>
              <a:t> does the action </a:t>
            </a:r>
          </a:p>
          <a:p>
            <a:pPr algn="ctr"/>
            <a:r>
              <a:rPr lang="en-US" sz="2400" dirty="0">
                <a:latin typeface="Arial Black" pitchFamily="34" charset="0"/>
              </a:rPr>
              <a:t>The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dog</a:t>
            </a:r>
            <a:r>
              <a:rPr lang="en-US" sz="2400" dirty="0">
                <a:latin typeface="Arial Black" pitchFamily="34" charset="0"/>
              </a:rPr>
              <a:t> receives the action.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1" y="1524000"/>
            <a:ext cx="18192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4495800"/>
            <a:ext cx="22288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C:\Users\Yonabeth\Desktop\check-darker-blue-md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1371600"/>
            <a:ext cx="1295400" cy="149067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934200" y="2133600"/>
            <a:ext cx="2362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(reflexive)</a:t>
            </a:r>
            <a:endParaRPr lang="en-US" sz="2400" b="1" noProof="1">
              <a:ln w="12700">
                <a:solidFill>
                  <a:schemeClr val="tx1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34000" y="520493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(not reflexive)</a:t>
            </a:r>
            <a:endParaRPr lang="en-US" dirty="0"/>
          </a:p>
        </p:txBody>
      </p:sp>
      <p:pic>
        <p:nvPicPr>
          <p:cNvPr id="19" name="Picture 6" descr="C:\Users\Yonabeth\Desktop\x-mark-blue-md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0600" y="4876801"/>
            <a:ext cx="1219200" cy="1527959"/>
          </a:xfrm>
          <a:prstGeom prst="rect">
            <a:avLst/>
          </a:prstGeom>
          <a:noFill/>
        </p:spPr>
      </p:pic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1524000" y="152400"/>
            <a:ext cx="91440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8000" dirty="0">
                <a:latin typeface="Arial Black" pitchFamily="34" charset="0"/>
                <a:ea typeface="+mj-ea"/>
                <a:cs typeface="+mj-cs"/>
              </a:rPr>
              <a:t> </a:t>
            </a:r>
            <a:r>
              <a:rPr lang="en-US" sz="8000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Reflexive or Not?</a:t>
            </a:r>
          </a:p>
        </p:txBody>
      </p:sp>
    </p:spTree>
    <p:extLst>
      <p:ext uri="{BB962C8B-B14F-4D97-AF65-F5344CB8AC3E}">
        <p14:creationId xmlns:p14="http://schemas.microsoft.com/office/powerpoint/2010/main" val="217489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6" grpId="0"/>
      <p:bldP spid="12" grpId="0" animBg="1"/>
      <p:bldP spid="13" grpId="0" animBg="1"/>
      <p:bldP spid="14" grpId="0" animBg="1"/>
      <p:bldP spid="2" grpId="0"/>
      <p:bldP spid="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F2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Yonabeth\Desktop\TPT\ZZ Reflexive Verbs\Reflexive Conjugations\Reflexive Verbs Conjugations PPT\Reflexive Verbs Grammar PPT for JPEGS\Slide27.JPG">
            <a:extLst>
              <a:ext uri="{FF2B5EF4-FFF2-40B4-BE49-F238E27FC236}">
                <a16:creationId xmlns:a16="http://schemas.microsoft.com/office/drawing/2014/main" id="{7C82F0BB-2EBA-4DA7-9C9B-CB3661482A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12" y="480060"/>
            <a:ext cx="11237976" cy="589788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5943D2A-6300-47BB-BB00-E6B1B27DEE43}"/>
              </a:ext>
            </a:extLst>
          </p:cNvPr>
          <p:cNvSpPr txBox="1"/>
          <p:nvPr/>
        </p:nvSpPr>
        <p:spPr>
          <a:xfrm>
            <a:off x="955040" y="5450840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wake up </a:t>
            </a:r>
          </a:p>
        </p:txBody>
      </p:sp>
      <p:sp>
        <p:nvSpPr>
          <p:cNvPr id="6" name="Down Arrow 2">
            <a:extLst>
              <a:ext uri="{FF2B5EF4-FFF2-40B4-BE49-F238E27FC236}">
                <a16:creationId xmlns:a16="http://schemas.microsoft.com/office/drawing/2014/main" id="{F765764B-FDF7-447C-8D89-B5D3CE816BE2}"/>
              </a:ext>
            </a:extLst>
          </p:cNvPr>
          <p:cNvSpPr/>
          <p:nvPr/>
        </p:nvSpPr>
        <p:spPr>
          <a:xfrm>
            <a:off x="10189957" y="4333932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Down Arrow 2">
            <a:extLst>
              <a:ext uri="{FF2B5EF4-FFF2-40B4-BE49-F238E27FC236}">
                <a16:creationId xmlns:a16="http://schemas.microsoft.com/office/drawing/2014/main" id="{4EB5247B-F3F3-4B5E-B5CC-1CCDFFDC4DC3}"/>
              </a:ext>
            </a:extLst>
          </p:cNvPr>
          <p:cNvSpPr/>
          <p:nvPr/>
        </p:nvSpPr>
        <p:spPr>
          <a:xfrm>
            <a:off x="4501508" y="4367319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2">
            <a:extLst>
              <a:ext uri="{FF2B5EF4-FFF2-40B4-BE49-F238E27FC236}">
                <a16:creationId xmlns:a16="http://schemas.microsoft.com/office/drawing/2014/main" id="{DD7FADD3-7EF5-43CE-B217-9E38A77F1544}"/>
              </a:ext>
            </a:extLst>
          </p:cNvPr>
          <p:cNvSpPr/>
          <p:nvPr/>
        </p:nvSpPr>
        <p:spPr>
          <a:xfrm>
            <a:off x="1697243" y="4364137"/>
            <a:ext cx="304800" cy="9906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2">
            <a:extLst>
              <a:ext uri="{FF2B5EF4-FFF2-40B4-BE49-F238E27FC236}">
                <a16:creationId xmlns:a16="http://schemas.microsoft.com/office/drawing/2014/main" id="{EE642B39-21C1-46DC-9CCE-6A63C1FBD73A}"/>
              </a:ext>
            </a:extLst>
          </p:cNvPr>
          <p:cNvSpPr/>
          <p:nvPr/>
        </p:nvSpPr>
        <p:spPr>
          <a:xfrm>
            <a:off x="7809156" y="4364137"/>
            <a:ext cx="304800" cy="990600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6FE645-E45B-47A5-A155-036FB4E7D417}"/>
              </a:ext>
            </a:extLst>
          </p:cNvPr>
          <p:cNvSpPr/>
          <p:nvPr/>
        </p:nvSpPr>
        <p:spPr>
          <a:xfrm>
            <a:off x="3712295" y="5450840"/>
            <a:ext cx="213596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wake up </a:t>
            </a:r>
          </a:p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oneself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301E5EC-A549-49E7-B132-786E24DD8B1C}"/>
              </a:ext>
            </a:extLst>
          </p:cNvPr>
          <p:cNvSpPr txBox="1"/>
          <p:nvPr/>
        </p:nvSpPr>
        <p:spPr>
          <a:xfrm>
            <a:off x="7141799" y="545084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raise to lift up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1579CC-2A18-4785-A1BF-04D44874FCF1}"/>
              </a:ext>
            </a:extLst>
          </p:cNvPr>
          <p:cNvSpPr txBox="1"/>
          <p:nvPr/>
        </p:nvSpPr>
        <p:spPr>
          <a:xfrm>
            <a:off x="9308036" y="5371475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rise</a:t>
            </a:r>
          </a:p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to get up</a:t>
            </a:r>
          </a:p>
        </p:txBody>
      </p:sp>
    </p:spTree>
    <p:extLst>
      <p:ext uri="{BB962C8B-B14F-4D97-AF65-F5344CB8AC3E}">
        <p14:creationId xmlns:p14="http://schemas.microsoft.com/office/powerpoint/2010/main" val="355723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8" grpId="0" animBg="1"/>
      <p:bldP spid="10" grpId="0" animBg="1"/>
      <p:bldP spid="11" grpId="0" animBg="1"/>
      <p:bldP spid="3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83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C:\Users\Yonabeth\Desktop\TPT\ZZ Reflexive Verbs\Reflexive Conjugations\Reflexive Verbs Conjugations PPT\Reflexive Verbs Grammar PPT for JPEGS\Slide30.JPG">
            <a:extLst>
              <a:ext uri="{FF2B5EF4-FFF2-40B4-BE49-F238E27FC236}">
                <a16:creationId xmlns:a16="http://schemas.microsoft.com/office/drawing/2014/main" id="{B7488E39-8EA0-4A09-AAF9-64BE4BEC26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r="-1" b="34319"/>
          <a:stretch/>
        </p:blipFill>
        <p:spPr bwMode="auto">
          <a:xfrm>
            <a:off x="615865" y="480060"/>
            <a:ext cx="10594510" cy="3753280"/>
          </a:xfrm>
          <a:prstGeom prst="rect">
            <a:avLst/>
          </a:prstGeom>
          <a:noFill/>
        </p:spPr>
      </p:pic>
      <p:sp>
        <p:nvSpPr>
          <p:cNvPr id="8" name="Down Arrow 2">
            <a:extLst>
              <a:ext uri="{FF2B5EF4-FFF2-40B4-BE49-F238E27FC236}">
                <a16:creationId xmlns:a16="http://schemas.microsoft.com/office/drawing/2014/main" id="{C9561EB5-2A67-4AD8-95A3-885371867B7F}"/>
              </a:ext>
            </a:extLst>
          </p:cNvPr>
          <p:cNvSpPr/>
          <p:nvPr/>
        </p:nvSpPr>
        <p:spPr>
          <a:xfrm>
            <a:off x="1813560" y="4211757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2">
            <a:extLst>
              <a:ext uri="{FF2B5EF4-FFF2-40B4-BE49-F238E27FC236}">
                <a16:creationId xmlns:a16="http://schemas.microsoft.com/office/drawing/2014/main" id="{EF14B694-2F49-402F-A97F-C40B53CF7B7D}"/>
              </a:ext>
            </a:extLst>
          </p:cNvPr>
          <p:cNvSpPr/>
          <p:nvPr/>
        </p:nvSpPr>
        <p:spPr>
          <a:xfrm>
            <a:off x="4130040" y="4135121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2">
            <a:extLst>
              <a:ext uri="{FF2B5EF4-FFF2-40B4-BE49-F238E27FC236}">
                <a16:creationId xmlns:a16="http://schemas.microsoft.com/office/drawing/2014/main" id="{644C41C1-72A5-47B6-8E8F-EA998D7BC62C}"/>
              </a:ext>
            </a:extLst>
          </p:cNvPr>
          <p:cNvSpPr/>
          <p:nvPr/>
        </p:nvSpPr>
        <p:spPr>
          <a:xfrm>
            <a:off x="7350760" y="4184231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2">
            <a:extLst>
              <a:ext uri="{FF2B5EF4-FFF2-40B4-BE49-F238E27FC236}">
                <a16:creationId xmlns:a16="http://schemas.microsoft.com/office/drawing/2014/main" id="{3AA6FB3A-A34C-43D5-9D3A-B06F75505058}"/>
              </a:ext>
            </a:extLst>
          </p:cNvPr>
          <p:cNvSpPr/>
          <p:nvPr/>
        </p:nvSpPr>
        <p:spPr>
          <a:xfrm>
            <a:off x="9736899" y="4184231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2BFB14-E2FB-4321-8BFE-462901D0E625}"/>
              </a:ext>
            </a:extLst>
          </p:cNvPr>
          <p:cNvSpPr txBox="1"/>
          <p:nvPr/>
        </p:nvSpPr>
        <p:spPr>
          <a:xfrm>
            <a:off x="1051560" y="52087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give to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oneself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7EF74C-FA27-41B3-9FEC-A87AE88E76A0}"/>
              </a:ext>
            </a:extLst>
          </p:cNvPr>
          <p:cNvSpPr txBox="1"/>
          <p:nvPr/>
        </p:nvSpPr>
        <p:spPr>
          <a:xfrm>
            <a:off x="3063240" y="5125721"/>
            <a:ext cx="2438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ask 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oneself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en-US" sz="20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(to wonder)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C0EEAF-845F-48FA-9951-CC18D994741E}"/>
              </a:ext>
            </a:extLst>
          </p:cNvPr>
          <p:cNvSpPr txBox="1"/>
          <p:nvPr/>
        </p:nvSpPr>
        <p:spPr>
          <a:xfrm>
            <a:off x="6443980" y="52087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look at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oneself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BE81E6-96A9-458E-9F59-E93433487E52}"/>
              </a:ext>
            </a:extLst>
          </p:cNvPr>
          <p:cNvSpPr txBox="1"/>
          <p:nvPr/>
        </p:nvSpPr>
        <p:spPr>
          <a:xfrm>
            <a:off x="8822499" y="5208700"/>
            <a:ext cx="213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hug</a:t>
            </a:r>
          </a:p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0000"/>
                </a:solidFill>
                <a:latin typeface="Arial Black" pitchFamily="34" charset="0"/>
              </a:rPr>
              <a:t>oneself</a:t>
            </a:r>
          </a:p>
        </p:txBody>
      </p:sp>
    </p:spTree>
    <p:extLst>
      <p:ext uri="{BB962C8B-B14F-4D97-AF65-F5344CB8AC3E}">
        <p14:creationId xmlns:p14="http://schemas.microsoft.com/office/powerpoint/2010/main" val="92035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/>
      <p:bldP spid="15" grpId="0"/>
      <p:bldP spid="17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3A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282944-E781-496E-9252-0E252FE8A2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9" y="486427"/>
            <a:ext cx="11216639" cy="5462709"/>
          </a:xfrm>
          <a:prstGeom prst="rect">
            <a:avLst/>
          </a:prstGeom>
        </p:spPr>
      </p:pic>
      <p:sp>
        <p:nvSpPr>
          <p:cNvPr id="5" name="Down Arrow 2">
            <a:extLst>
              <a:ext uri="{FF2B5EF4-FFF2-40B4-BE49-F238E27FC236}">
                <a16:creationId xmlns:a16="http://schemas.microsoft.com/office/drawing/2014/main" id="{556AE1F6-A6F8-4A35-B06D-F4E4330D35C1}"/>
              </a:ext>
            </a:extLst>
          </p:cNvPr>
          <p:cNvSpPr/>
          <p:nvPr/>
        </p:nvSpPr>
        <p:spPr>
          <a:xfrm>
            <a:off x="6177279" y="4211757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2">
            <a:extLst>
              <a:ext uri="{FF2B5EF4-FFF2-40B4-BE49-F238E27FC236}">
                <a16:creationId xmlns:a16="http://schemas.microsoft.com/office/drawing/2014/main" id="{0109A3D9-7803-4B7A-994A-C74E357B060D}"/>
              </a:ext>
            </a:extLst>
          </p:cNvPr>
          <p:cNvSpPr/>
          <p:nvPr/>
        </p:nvSpPr>
        <p:spPr>
          <a:xfrm>
            <a:off x="1996440" y="4211757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2">
            <a:extLst>
              <a:ext uri="{FF2B5EF4-FFF2-40B4-BE49-F238E27FC236}">
                <a16:creationId xmlns:a16="http://schemas.microsoft.com/office/drawing/2014/main" id="{6BC03817-5E75-4786-B995-2E9FAAB244E7}"/>
              </a:ext>
            </a:extLst>
          </p:cNvPr>
          <p:cNvSpPr/>
          <p:nvPr/>
        </p:nvSpPr>
        <p:spPr>
          <a:xfrm>
            <a:off x="9814560" y="4211757"/>
            <a:ext cx="304800" cy="990600"/>
          </a:xfrm>
          <a:prstGeom prst="down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8D7AE4-DB8E-4F97-80E6-E388AD40EC9F}"/>
              </a:ext>
            </a:extLst>
          </p:cNvPr>
          <p:cNvSpPr txBox="1"/>
          <p:nvPr/>
        </p:nvSpPr>
        <p:spPr>
          <a:xfrm>
            <a:off x="967740" y="5257834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become or get bored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8408D5-674B-4D7B-8D49-000BED154CAC}"/>
              </a:ext>
            </a:extLst>
          </p:cNvPr>
          <p:cNvSpPr txBox="1"/>
          <p:nvPr/>
        </p:nvSpPr>
        <p:spPr>
          <a:xfrm>
            <a:off x="4855464" y="5371475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become or get sick</a:t>
            </a:r>
            <a:endParaRPr lang="en-US" sz="1600" dirty="0">
              <a:ln w="12700">
                <a:solidFill>
                  <a:schemeClr val="tx1"/>
                </a:solidFill>
              </a:ln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7F3FFD-F0E9-43C0-8EBB-AEDB35906F0B}"/>
              </a:ext>
            </a:extLst>
          </p:cNvPr>
          <p:cNvSpPr txBox="1"/>
          <p:nvPr/>
        </p:nvSpPr>
        <p:spPr>
          <a:xfrm>
            <a:off x="8481060" y="5371474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to become or get mad</a:t>
            </a:r>
          </a:p>
        </p:txBody>
      </p:sp>
    </p:spTree>
    <p:extLst>
      <p:ext uri="{BB962C8B-B14F-4D97-AF65-F5344CB8AC3E}">
        <p14:creationId xmlns:p14="http://schemas.microsoft.com/office/powerpoint/2010/main" val="1571737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559C-C00A-4166-A886-1BE24FAE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070" y="619265"/>
            <a:ext cx="7993930" cy="594263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 </a:t>
            </a:r>
          </a:p>
          <a:p>
            <a:r>
              <a:rPr lang="en-US" sz="3900" dirty="0"/>
              <a:t>Complete each sentence with the appropriate form of a reflexive verb from the box.</a:t>
            </a:r>
          </a:p>
          <a:p>
            <a:endParaRPr lang="es-ES" sz="3200" dirty="0"/>
          </a:p>
          <a:p>
            <a:endParaRPr lang="es-ES" sz="3200" dirty="0"/>
          </a:p>
          <a:p>
            <a:r>
              <a:rPr lang="es-ES" sz="3200" dirty="0"/>
              <a:t>1. Ella rara vez __________ la cara con jabón.</a:t>
            </a:r>
          </a:p>
          <a:p>
            <a:r>
              <a:rPr lang="es-ES" sz="3200" dirty="0"/>
              <a:t>2. Él casi siempre __________ antes de ducharse.</a:t>
            </a:r>
          </a:p>
          <a:p>
            <a:r>
              <a:rPr lang="es-ES" sz="3200" dirty="0"/>
              <a:t>3. Nosotros siempre __________ los dientes por la mañana.</a:t>
            </a:r>
          </a:p>
          <a:p>
            <a:r>
              <a:rPr lang="es-ES" sz="3200" dirty="0"/>
              <a:t>4. Ellas nunca ___________.</a:t>
            </a:r>
          </a:p>
          <a:p>
            <a:r>
              <a:rPr lang="es-ES" sz="3200" dirty="0"/>
              <a:t>5. Yo rara vez __________  antes de las once de la noche.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EAA01-2F87-4D28-B75C-3FC8E6B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13" y="412988"/>
            <a:ext cx="3200400" cy="61717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teacher Clip Art">
            <a:extLst>
              <a:ext uri="{FF2B5EF4-FFF2-40B4-BE49-F238E27FC236}">
                <a16:creationId xmlns:a16="http://schemas.microsoft.com/office/drawing/2014/main" id="{6288F25D-8DAD-4594-8FE0-CA568817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4" y="480767"/>
            <a:ext cx="3095625" cy="57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5E68C8-1F97-4911-9641-8784B718BE62}"/>
              </a:ext>
            </a:extLst>
          </p:cNvPr>
          <p:cNvSpPr/>
          <p:nvPr/>
        </p:nvSpPr>
        <p:spPr>
          <a:xfrm>
            <a:off x="6119099" y="296101"/>
            <a:ext cx="3334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333333"/>
                </a:solidFill>
                <a:latin typeface="Comic Sans MS" panose="030F0702030302020204" pitchFamily="66" charset="0"/>
              </a:rPr>
              <a:t>¿</a:t>
            </a:r>
            <a:r>
              <a:rPr lang="en-US" sz="36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Practicamos</a:t>
            </a:r>
            <a:r>
              <a:rPr lang="en-US" sz="3600" b="1" dirty="0">
                <a:solidFill>
                  <a:srgbClr val="333333"/>
                </a:solidFill>
                <a:latin typeface="Comic Sans MS" panose="030F0702030302020204" pitchFamily="66" charset="0"/>
              </a:rPr>
              <a:t>?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272749-B0BB-44D2-83BE-25EB5BDCE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913960"/>
              </p:ext>
            </p:extLst>
          </p:nvPr>
        </p:nvGraphicFramePr>
        <p:xfrm>
          <a:off x="4322713" y="1492664"/>
          <a:ext cx="775302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3023">
                  <a:extLst>
                    <a:ext uri="{9D8B030D-6E8A-4147-A177-3AD203B41FA5}">
                      <a16:colId xmlns:a16="http://schemas.microsoft.com/office/drawing/2014/main" val="348757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0597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9E4E1E-829C-4384-B62D-1B5B391DC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5348171"/>
              </p:ext>
            </p:extLst>
          </p:nvPr>
        </p:nvGraphicFramePr>
        <p:xfrm>
          <a:off x="4052436" y="2508303"/>
          <a:ext cx="7877666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77666">
                  <a:extLst>
                    <a:ext uri="{9D8B030D-6E8A-4147-A177-3AD203B41FA5}">
                      <a16:colId xmlns:a16="http://schemas.microsoft.com/office/drawing/2014/main" val="1571807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maquillarse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 err="1"/>
                        <a:t>cepillarse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 err="1"/>
                        <a:t>acostarse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 err="1"/>
                        <a:t>lavarse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 err="1"/>
                        <a:t>afeitarse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7469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559C-C00A-4166-A886-1BE24FAE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070" y="619265"/>
            <a:ext cx="7993930" cy="5942633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 </a:t>
            </a:r>
          </a:p>
          <a:p>
            <a:r>
              <a:rPr lang="en-US" sz="3900" dirty="0"/>
              <a:t>Complete each sentence with the appropriate form of a reflexive verb from the box.</a:t>
            </a:r>
          </a:p>
          <a:p>
            <a:endParaRPr lang="es-ES" sz="3200" dirty="0"/>
          </a:p>
          <a:p>
            <a:endParaRPr lang="es-ES" sz="3200" dirty="0"/>
          </a:p>
          <a:p>
            <a:r>
              <a:rPr lang="es-ES" sz="3200" dirty="0"/>
              <a:t>1. Ella rara vez </a:t>
            </a:r>
            <a:r>
              <a:rPr lang="es-ES" sz="3200" b="1" dirty="0">
                <a:solidFill>
                  <a:srgbClr val="C00000"/>
                </a:solidFill>
              </a:rPr>
              <a:t>se lava</a:t>
            </a:r>
            <a:r>
              <a:rPr lang="es-ES" sz="3200" b="1" dirty="0"/>
              <a:t> </a:t>
            </a:r>
            <a:r>
              <a:rPr lang="es-ES" sz="3200" dirty="0"/>
              <a:t>la cara con jabón.</a:t>
            </a:r>
          </a:p>
          <a:p>
            <a:r>
              <a:rPr lang="es-ES" sz="3200" dirty="0"/>
              <a:t>2. Él casi siempre </a:t>
            </a:r>
            <a:r>
              <a:rPr lang="es-ES" sz="3200" b="1" dirty="0">
                <a:solidFill>
                  <a:srgbClr val="C00000"/>
                </a:solidFill>
              </a:rPr>
              <a:t>se afeita </a:t>
            </a:r>
            <a:r>
              <a:rPr lang="es-ES" sz="3200" dirty="0"/>
              <a:t>antes de ducharse.</a:t>
            </a:r>
          </a:p>
          <a:p>
            <a:r>
              <a:rPr lang="es-ES" sz="3200" dirty="0"/>
              <a:t>3. Nosotros siempre </a:t>
            </a:r>
            <a:r>
              <a:rPr lang="es-ES" sz="3200" b="1" dirty="0">
                <a:solidFill>
                  <a:srgbClr val="C00000"/>
                </a:solidFill>
              </a:rPr>
              <a:t>nos cepillamos</a:t>
            </a:r>
            <a:r>
              <a:rPr lang="es-ES" sz="3200" dirty="0"/>
              <a:t> los dientes por la mañana.</a:t>
            </a:r>
          </a:p>
          <a:p>
            <a:r>
              <a:rPr lang="es-ES" sz="3200" dirty="0"/>
              <a:t>4. Ellas nunca </a:t>
            </a:r>
            <a:r>
              <a:rPr lang="es-ES" sz="3200" b="1" dirty="0">
                <a:solidFill>
                  <a:srgbClr val="C00000"/>
                </a:solidFill>
              </a:rPr>
              <a:t>se maquillan</a:t>
            </a:r>
            <a:r>
              <a:rPr lang="es-ES" sz="3200" dirty="0"/>
              <a:t>.</a:t>
            </a:r>
          </a:p>
          <a:p>
            <a:r>
              <a:rPr lang="es-ES" sz="3200" dirty="0"/>
              <a:t>5. Yo rara vez </a:t>
            </a:r>
            <a:r>
              <a:rPr lang="es-ES" sz="3200" b="1" dirty="0">
                <a:solidFill>
                  <a:srgbClr val="C00000"/>
                </a:solidFill>
              </a:rPr>
              <a:t>me acuesto</a:t>
            </a:r>
            <a:r>
              <a:rPr lang="es-ES" sz="3200" dirty="0"/>
              <a:t> antes de las once de la noche.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EAA01-2F87-4D28-B75C-3FC8E6B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13" y="412988"/>
            <a:ext cx="3200400" cy="61717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teacher Clip Art">
            <a:extLst>
              <a:ext uri="{FF2B5EF4-FFF2-40B4-BE49-F238E27FC236}">
                <a16:creationId xmlns:a16="http://schemas.microsoft.com/office/drawing/2014/main" id="{6288F25D-8DAD-4594-8FE0-CA568817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4" y="480767"/>
            <a:ext cx="3095625" cy="57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5E68C8-1F97-4911-9641-8784B718BE62}"/>
              </a:ext>
            </a:extLst>
          </p:cNvPr>
          <p:cNvSpPr/>
          <p:nvPr/>
        </p:nvSpPr>
        <p:spPr>
          <a:xfrm>
            <a:off x="6470960" y="296101"/>
            <a:ext cx="2630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Respuestas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A272749-B0BB-44D2-83BE-25EB5BDCEE1B}"/>
              </a:ext>
            </a:extLst>
          </p:cNvPr>
          <p:cNvGraphicFramePr>
            <a:graphicFrameLocks noGrp="1"/>
          </p:cNvGraphicFramePr>
          <p:nvPr/>
        </p:nvGraphicFramePr>
        <p:xfrm>
          <a:off x="4322713" y="1492664"/>
          <a:ext cx="7753023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753023">
                  <a:extLst>
                    <a:ext uri="{9D8B030D-6E8A-4147-A177-3AD203B41FA5}">
                      <a16:colId xmlns:a16="http://schemas.microsoft.com/office/drawing/2014/main" val="34875711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590597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399E4E1E-829C-4384-B62D-1B5B391DCF3B}"/>
              </a:ext>
            </a:extLst>
          </p:cNvPr>
          <p:cNvGraphicFramePr>
            <a:graphicFrameLocks noGrp="1"/>
          </p:cNvGraphicFramePr>
          <p:nvPr/>
        </p:nvGraphicFramePr>
        <p:xfrm>
          <a:off x="4052436" y="2508303"/>
          <a:ext cx="7877666" cy="457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7877666">
                  <a:extLst>
                    <a:ext uri="{9D8B030D-6E8A-4147-A177-3AD203B41FA5}">
                      <a16:colId xmlns:a16="http://schemas.microsoft.com/office/drawing/2014/main" val="1571807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/>
                        <a:t>maquillarse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 err="1"/>
                        <a:t>cepillarse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 err="1"/>
                        <a:t>acostarse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 err="1"/>
                        <a:t>lavarse</a:t>
                      </a:r>
                      <a:r>
                        <a:rPr lang="en-US" sz="2400" dirty="0"/>
                        <a:t> - </a:t>
                      </a:r>
                      <a:r>
                        <a:rPr lang="en-US" sz="2400" dirty="0" err="1"/>
                        <a:t>afeitarse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3082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4618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559C-C00A-4166-A886-1BE24FAE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070" y="619265"/>
            <a:ext cx="7993930" cy="6171731"/>
          </a:xfrm>
        </p:spPr>
        <p:txBody>
          <a:bodyPr>
            <a:normAutofit/>
          </a:bodyPr>
          <a:lstStyle/>
          <a:p>
            <a:r>
              <a:rPr lang="es-ES" dirty="0"/>
              <a:t> </a:t>
            </a:r>
          </a:p>
          <a:p>
            <a:r>
              <a:rPr lang="en-US" sz="3900" dirty="0"/>
              <a:t>Write a sentence with the given information</a:t>
            </a:r>
          </a:p>
          <a:p>
            <a:r>
              <a:rPr lang="es-ES" sz="3200" dirty="0"/>
              <a:t>1. t</a:t>
            </a:r>
            <a:r>
              <a:rPr lang="en-US" sz="3200" dirty="0"/>
              <a:t>ú</a:t>
            </a:r>
            <a:r>
              <a:rPr lang="es-ES" sz="3200" dirty="0"/>
              <a:t>/tener que/ducharse/temprano</a:t>
            </a:r>
          </a:p>
          <a:p>
            <a:r>
              <a:rPr lang="es-ES" sz="3200" dirty="0"/>
              <a:t>2. usted/ir a/ ponerse/ el abrigo</a:t>
            </a:r>
          </a:p>
          <a:p>
            <a:r>
              <a:rPr lang="es-ES" sz="3200" dirty="0"/>
              <a:t>3. los chicos/no querer/levantarse</a:t>
            </a:r>
          </a:p>
          <a:p>
            <a:r>
              <a:rPr lang="es-ES" sz="3200" dirty="0"/>
              <a:t>4. ustedes/ </a:t>
            </a:r>
            <a:r>
              <a:rPr lang="es-ES" sz="3200" dirty="0" err="1"/>
              <a:t>est</a:t>
            </a:r>
            <a:r>
              <a:rPr lang="en-US" sz="3200" dirty="0" err="1"/>
              <a:t>án</a:t>
            </a:r>
            <a:r>
              <a:rPr lang="en-US" sz="3200" dirty="0"/>
              <a:t>/ </a:t>
            </a:r>
            <a:r>
              <a:rPr lang="en-US" sz="3200" dirty="0" err="1"/>
              <a:t>peinarse</a:t>
            </a:r>
            <a:r>
              <a:rPr lang="en-US" sz="3200" dirty="0"/>
              <a:t>/ para </a:t>
            </a:r>
            <a:r>
              <a:rPr lang="en-US" sz="3200" dirty="0" err="1"/>
              <a:t>salir</a:t>
            </a:r>
            <a:endParaRPr lang="es-ES" sz="32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EAA01-2F87-4D28-B75C-3FC8E6B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13" y="412988"/>
            <a:ext cx="3200400" cy="61717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teacher Clip Art">
            <a:extLst>
              <a:ext uri="{FF2B5EF4-FFF2-40B4-BE49-F238E27FC236}">
                <a16:creationId xmlns:a16="http://schemas.microsoft.com/office/drawing/2014/main" id="{6288F25D-8DAD-4594-8FE0-CA568817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4" y="480767"/>
            <a:ext cx="3095625" cy="57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5E68C8-1F97-4911-9641-8784B718BE62}"/>
              </a:ext>
            </a:extLst>
          </p:cNvPr>
          <p:cNvSpPr/>
          <p:nvPr/>
        </p:nvSpPr>
        <p:spPr>
          <a:xfrm>
            <a:off x="6119099" y="296101"/>
            <a:ext cx="33345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3600" b="1" dirty="0">
                <a:solidFill>
                  <a:srgbClr val="333333"/>
                </a:solidFill>
                <a:latin typeface="Comic Sans MS" panose="030F0702030302020204" pitchFamily="66" charset="0"/>
              </a:rPr>
              <a:t>¿</a:t>
            </a:r>
            <a:r>
              <a:rPr lang="en-US" sz="36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Practicamos</a:t>
            </a:r>
            <a:r>
              <a:rPr lang="en-US" sz="3600" b="1" dirty="0">
                <a:solidFill>
                  <a:srgbClr val="333333"/>
                </a:solidFill>
                <a:latin typeface="Comic Sans MS" panose="030F0702030302020204" pitchFamily="66" charset="0"/>
              </a:rPr>
              <a:t>?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0902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4559C-C00A-4166-A886-1BE24FAE7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070" y="619265"/>
            <a:ext cx="7993930" cy="6238735"/>
          </a:xfrm>
        </p:spPr>
        <p:txBody>
          <a:bodyPr>
            <a:normAutofit/>
          </a:bodyPr>
          <a:lstStyle/>
          <a:p>
            <a:r>
              <a:rPr lang="es-ES" dirty="0"/>
              <a:t> </a:t>
            </a:r>
          </a:p>
          <a:p>
            <a:r>
              <a:rPr lang="es-ES" sz="3200" dirty="0"/>
              <a:t>1. T</a:t>
            </a:r>
            <a:r>
              <a:rPr lang="en-US" sz="3200" dirty="0"/>
              <a:t>ú </a:t>
            </a:r>
            <a:r>
              <a:rPr lang="es-ES" sz="3200" dirty="0"/>
              <a:t>tienes que ducharte temprano.</a:t>
            </a:r>
          </a:p>
          <a:p>
            <a:r>
              <a:rPr lang="es-ES" sz="3200" dirty="0"/>
              <a:t> T</a:t>
            </a:r>
            <a:r>
              <a:rPr lang="en-US" sz="3200" dirty="0"/>
              <a:t>ú t</a:t>
            </a:r>
            <a:r>
              <a:rPr lang="es-ES" sz="3200" dirty="0"/>
              <a:t>e tienes que duchar temprano</a:t>
            </a:r>
          </a:p>
          <a:p>
            <a:r>
              <a:rPr lang="es-ES" sz="3200" dirty="0"/>
              <a:t>2. Usted va a ponerse el abrigo.</a:t>
            </a:r>
          </a:p>
          <a:p>
            <a:r>
              <a:rPr lang="es-ES" sz="3200" dirty="0"/>
              <a:t>Usted se va a poner el abrigo.</a:t>
            </a:r>
          </a:p>
          <a:p>
            <a:r>
              <a:rPr lang="es-ES" sz="3200" dirty="0"/>
              <a:t>3. Los chicos no quieren levantarse.</a:t>
            </a:r>
          </a:p>
          <a:p>
            <a:r>
              <a:rPr lang="es-ES" sz="3200" dirty="0"/>
              <a:t>Los chicos no se quieren levantar.</a:t>
            </a:r>
          </a:p>
          <a:p>
            <a:r>
              <a:rPr lang="es-ES" sz="3200" dirty="0"/>
              <a:t>4. Ustedes </a:t>
            </a:r>
            <a:r>
              <a:rPr lang="es-ES" sz="3200" dirty="0" err="1"/>
              <a:t>est</a:t>
            </a:r>
            <a:r>
              <a:rPr lang="en-US" sz="3200" dirty="0" err="1"/>
              <a:t>án</a:t>
            </a:r>
            <a:r>
              <a:rPr lang="en-US" sz="3200" dirty="0"/>
              <a:t> </a:t>
            </a:r>
            <a:r>
              <a:rPr lang="en-US" sz="3200" dirty="0" err="1"/>
              <a:t>peinándose</a:t>
            </a:r>
            <a:r>
              <a:rPr lang="en-US" sz="3200" dirty="0"/>
              <a:t> para </a:t>
            </a:r>
            <a:r>
              <a:rPr lang="en-US" sz="3200" dirty="0" err="1"/>
              <a:t>salir</a:t>
            </a:r>
            <a:r>
              <a:rPr lang="en-US" sz="3200" dirty="0"/>
              <a:t>.</a:t>
            </a:r>
          </a:p>
          <a:p>
            <a:r>
              <a:rPr lang="es-ES" sz="3200" dirty="0"/>
              <a:t>Ustedes se </a:t>
            </a:r>
            <a:r>
              <a:rPr lang="es-ES" sz="3200" dirty="0" err="1"/>
              <a:t>est</a:t>
            </a:r>
            <a:r>
              <a:rPr lang="en-US" sz="3200" dirty="0" err="1"/>
              <a:t>án</a:t>
            </a:r>
            <a:r>
              <a:rPr lang="en-US" sz="3200" dirty="0"/>
              <a:t> </a:t>
            </a:r>
            <a:r>
              <a:rPr lang="en-US" sz="3200" dirty="0" err="1"/>
              <a:t>peinándo</a:t>
            </a:r>
            <a:r>
              <a:rPr lang="en-US" sz="3200" dirty="0"/>
              <a:t> para </a:t>
            </a:r>
            <a:r>
              <a:rPr lang="en-US" sz="3200" dirty="0" err="1"/>
              <a:t>salir</a:t>
            </a:r>
            <a:r>
              <a:rPr lang="en-US" sz="3200" dirty="0"/>
              <a:t>.</a:t>
            </a:r>
            <a:endParaRPr lang="es-ES" sz="3200" dirty="0"/>
          </a:p>
          <a:p>
            <a:endParaRPr lang="es-ES" sz="2800" dirty="0"/>
          </a:p>
          <a:p>
            <a:endParaRPr lang="es-ES" sz="320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EAA01-2F87-4D28-B75C-3FC8E6B0D0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4613" y="412988"/>
            <a:ext cx="3200400" cy="617173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 descr="Image result for teacher Clip Art">
            <a:extLst>
              <a:ext uri="{FF2B5EF4-FFF2-40B4-BE49-F238E27FC236}">
                <a16:creationId xmlns:a16="http://schemas.microsoft.com/office/drawing/2014/main" id="{6288F25D-8DAD-4594-8FE0-CA568817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4" y="480767"/>
            <a:ext cx="3095625" cy="5740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15E68C8-1F97-4911-9641-8784B718BE62}"/>
              </a:ext>
            </a:extLst>
          </p:cNvPr>
          <p:cNvSpPr/>
          <p:nvPr/>
        </p:nvSpPr>
        <p:spPr>
          <a:xfrm>
            <a:off x="6470960" y="296101"/>
            <a:ext cx="26308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solidFill>
                  <a:srgbClr val="333333"/>
                </a:solidFill>
                <a:latin typeface="Comic Sans MS" panose="030F0702030302020204" pitchFamily="66" charset="0"/>
              </a:rPr>
              <a:t>Respuestas</a:t>
            </a:r>
            <a:endParaRPr lang="en-US" sz="3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669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Rectangle 292">
            <a:extLst>
              <a:ext uri="{FF2B5EF4-FFF2-40B4-BE49-F238E27FC236}">
                <a16:creationId xmlns:a16="http://schemas.microsoft.com/office/drawing/2014/main" id="{A26B1C81-D357-4811-93F9-D62B02128DFF}"/>
              </a:ext>
            </a:extLst>
          </p:cNvPr>
          <p:cNvSpPr/>
          <p:nvPr/>
        </p:nvSpPr>
        <p:spPr>
          <a:xfrm>
            <a:off x="238813" y="513463"/>
            <a:ext cx="11403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b="1" dirty="0">
                <a:solidFill>
                  <a:srgbClr val="0070C0"/>
                </a:solidFill>
              </a:rPr>
              <a:t>Reflexive verbs </a:t>
            </a:r>
            <a:r>
              <a:rPr lang="en-US" altLang="en-US" sz="3200" dirty="0"/>
              <a:t>are used to tell that a person does something to or for him- or herself. </a:t>
            </a:r>
            <a:r>
              <a:rPr lang="en-US" sz="3200" dirty="0"/>
              <a:t>Many verbs related to habits are reflexive verbs.</a:t>
            </a:r>
            <a:endParaRPr lang="en-US" altLang="en-US" sz="3200" dirty="0"/>
          </a:p>
        </p:txBody>
      </p:sp>
      <p:sp>
        <p:nvSpPr>
          <p:cNvPr id="296" name="Rectangle 295">
            <a:extLst>
              <a:ext uri="{FF2B5EF4-FFF2-40B4-BE49-F238E27FC236}">
                <a16:creationId xmlns:a16="http://schemas.microsoft.com/office/drawing/2014/main" id="{C7DB05F3-2BBE-4D72-955B-42F3AE7A5962}"/>
              </a:ext>
            </a:extLst>
          </p:cNvPr>
          <p:cNvSpPr/>
          <p:nvPr/>
        </p:nvSpPr>
        <p:spPr>
          <a:xfrm>
            <a:off x="507476" y="2035951"/>
            <a:ext cx="111770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82C9"/>
                </a:solidFill>
              </a:rPr>
              <a:t>despertarse (</a:t>
            </a:r>
            <a:r>
              <a:rPr lang="es-ES" sz="2800" i="1" dirty="0" err="1">
                <a:solidFill>
                  <a:srgbClr val="0082C9"/>
                </a:solidFill>
              </a:rPr>
              <a:t>ie</a:t>
            </a:r>
            <a:r>
              <a:rPr lang="es-ES" sz="2800" dirty="0">
                <a:solidFill>
                  <a:srgbClr val="0082C9"/>
                </a:solidFill>
              </a:rPr>
              <a:t>)</a:t>
            </a:r>
            <a:r>
              <a:rPr lang="es-ES" sz="2800" dirty="0">
                <a:solidFill>
                  <a:srgbClr val="333333"/>
                </a:solidFill>
              </a:rPr>
              <a:t> (</a:t>
            </a:r>
            <a:r>
              <a:rPr lang="es-ES" sz="2800" i="1" dirty="0" err="1">
                <a:solidFill>
                  <a:srgbClr val="333333"/>
                </a:solidFill>
              </a:rPr>
              <a:t>to</a:t>
            </a:r>
            <a:r>
              <a:rPr lang="es-ES" sz="2800" i="1" dirty="0">
                <a:solidFill>
                  <a:srgbClr val="333333"/>
                </a:solidFill>
              </a:rPr>
              <a:t> </a:t>
            </a:r>
            <a:r>
              <a:rPr lang="es-ES" sz="2800" i="1" dirty="0" err="1">
                <a:solidFill>
                  <a:srgbClr val="333333"/>
                </a:solidFill>
              </a:rPr>
              <a:t>wake</a:t>
            </a:r>
            <a:r>
              <a:rPr lang="es-ES" sz="2800" i="1" dirty="0">
                <a:solidFill>
                  <a:srgbClr val="333333"/>
                </a:solidFill>
              </a:rPr>
              <a:t> up</a:t>
            </a:r>
            <a:r>
              <a:rPr lang="es-ES" sz="2800" dirty="0">
                <a:solidFill>
                  <a:srgbClr val="333333"/>
                </a:solidFill>
              </a:rPr>
              <a:t>) </a:t>
            </a:r>
            <a:r>
              <a:rPr lang="es-ES" sz="2800" dirty="0">
                <a:solidFill>
                  <a:srgbClr val="E03C3F"/>
                </a:solidFill>
              </a:rPr>
              <a:t>→ </a:t>
            </a:r>
            <a:r>
              <a:rPr lang="es-ES" sz="2800" dirty="0">
                <a:solidFill>
                  <a:srgbClr val="0082C9"/>
                </a:solidFill>
              </a:rPr>
              <a:t>Yo </a:t>
            </a:r>
            <a:r>
              <a:rPr lang="es-ES" sz="2800" b="1" dirty="0">
                <a:solidFill>
                  <a:srgbClr val="0082C9"/>
                </a:solidFill>
              </a:rPr>
              <a:t>me despierto</a:t>
            </a:r>
            <a:r>
              <a:rPr lang="es-ES" sz="2800" dirty="0">
                <a:solidFill>
                  <a:srgbClr val="0082C9"/>
                </a:solidFill>
              </a:rPr>
              <a:t> a las siete de la mañana.</a:t>
            </a:r>
            <a:endParaRPr lang="es-ES" sz="2800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82C9"/>
                </a:solidFill>
              </a:rPr>
              <a:t>levantarse</a:t>
            </a:r>
            <a:r>
              <a:rPr lang="es-ES" sz="2800" dirty="0">
                <a:solidFill>
                  <a:srgbClr val="333333"/>
                </a:solidFill>
              </a:rPr>
              <a:t> (</a:t>
            </a:r>
            <a:r>
              <a:rPr lang="es-ES" sz="2800" i="1" dirty="0" err="1">
                <a:solidFill>
                  <a:srgbClr val="333333"/>
                </a:solidFill>
              </a:rPr>
              <a:t>to</a:t>
            </a:r>
            <a:r>
              <a:rPr lang="es-ES" sz="2800" i="1" dirty="0">
                <a:solidFill>
                  <a:srgbClr val="333333"/>
                </a:solidFill>
              </a:rPr>
              <a:t> </a:t>
            </a:r>
            <a:r>
              <a:rPr lang="es-ES" sz="2800" i="1" dirty="0" err="1">
                <a:solidFill>
                  <a:srgbClr val="333333"/>
                </a:solidFill>
              </a:rPr>
              <a:t>get</a:t>
            </a:r>
            <a:r>
              <a:rPr lang="es-ES" sz="2800" i="1" dirty="0">
                <a:solidFill>
                  <a:srgbClr val="333333"/>
                </a:solidFill>
              </a:rPr>
              <a:t> up</a:t>
            </a:r>
            <a:r>
              <a:rPr lang="es-ES" sz="2800" dirty="0">
                <a:solidFill>
                  <a:srgbClr val="333333"/>
                </a:solidFill>
              </a:rPr>
              <a:t>) </a:t>
            </a:r>
            <a:r>
              <a:rPr lang="es-ES" sz="2800" dirty="0">
                <a:solidFill>
                  <a:srgbClr val="E03C3F"/>
                </a:solidFill>
              </a:rPr>
              <a:t>→ </a:t>
            </a:r>
            <a:r>
              <a:rPr lang="es-ES" sz="2800" dirty="0">
                <a:solidFill>
                  <a:srgbClr val="0082C9"/>
                </a:solidFill>
              </a:rPr>
              <a:t>Yo </a:t>
            </a:r>
            <a:r>
              <a:rPr lang="es-ES" sz="2800" b="1" dirty="0">
                <a:solidFill>
                  <a:srgbClr val="0082C9"/>
                </a:solidFill>
              </a:rPr>
              <a:t>me levanto</a:t>
            </a:r>
            <a:r>
              <a:rPr lang="es-ES" sz="2800" dirty="0">
                <a:solidFill>
                  <a:srgbClr val="0082C9"/>
                </a:solidFill>
              </a:rPr>
              <a:t> a las siete y media.</a:t>
            </a:r>
            <a:endParaRPr lang="es-ES" sz="2800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82C9"/>
                </a:solidFill>
              </a:rPr>
              <a:t>acostarse (</a:t>
            </a:r>
            <a:r>
              <a:rPr lang="es-ES" sz="2800" i="1" dirty="0" err="1">
                <a:solidFill>
                  <a:srgbClr val="0082C9"/>
                </a:solidFill>
              </a:rPr>
              <a:t>ue</a:t>
            </a:r>
            <a:r>
              <a:rPr lang="es-ES" sz="2800" dirty="0">
                <a:solidFill>
                  <a:srgbClr val="0082C9"/>
                </a:solidFill>
              </a:rPr>
              <a:t>)</a:t>
            </a:r>
            <a:r>
              <a:rPr lang="es-ES" sz="2800" dirty="0">
                <a:solidFill>
                  <a:srgbClr val="333333"/>
                </a:solidFill>
              </a:rPr>
              <a:t> (</a:t>
            </a:r>
            <a:r>
              <a:rPr lang="es-ES" sz="2800" i="1" dirty="0" err="1">
                <a:solidFill>
                  <a:srgbClr val="333333"/>
                </a:solidFill>
              </a:rPr>
              <a:t>to</a:t>
            </a:r>
            <a:r>
              <a:rPr lang="es-ES" sz="2800" i="1" dirty="0">
                <a:solidFill>
                  <a:srgbClr val="333333"/>
                </a:solidFill>
              </a:rPr>
              <a:t> </a:t>
            </a:r>
            <a:r>
              <a:rPr lang="es-ES" sz="2800" i="1" dirty="0" err="1">
                <a:solidFill>
                  <a:srgbClr val="333333"/>
                </a:solidFill>
              </a:rPr>
              <a:t>go</a:t>
            </a:r>
            <a:r>
              <a:rPr lang="es-ES" sz="2800" i="1" dirty="0">
                <a:solidFill>
                  <a:srgbClr val="333333"/>
                </a:solidFill>
              </a:rPr>
              <a:t> </a:t>
            </a:r>
            <a:r>
              <a:rPr lang="es-ES" sz="2800" i="1" dirty="0" err="1">
                <a:solidFill>
                  <a:srgbClr val="333333"/>
                </a:solidFill>
              </a:rPr>
              <a:t>to</a:t>
            </a:r>
            <a:r>
              <a:rPr lang="es-ES" sz="2800" i="1" dirty="0">
                <a:solidFill>
                  <a:srgbClr val="333333"/>
                </a:solidFill>
              </a:rPr>
              <a:t> </a:t>
            </a:r>
            <a:r>
              <a:rPr lang="es-ES" sz="2800" i="1" dirty="0" err="1">
                <a:solidFill>
                  <a:srgbClr val="333333"/>
                </a:solidFill>
              </a:rPr>
              <a:t>bed</a:t>
            </a:r>
            <a:r>
              <a:rPr lang="es-ES" sz="2800" dirty="0">
                <a:solidFill>
                  <a:srgbClr val="333333"/>
                </a:solidFill>
              </a:rPr>
              <a:t>) </a:t>
            </a:r>
            <a:r>
              <a:rPr lang="es-ES" sz="2800" dirty="0">
                <a:solidFill>
                  <a:srgbClr val="E03C3F"/>
                </a:solidFill>
              </a:rPr>
              <a:t>→ </a:t>
            </a:r>
            <a:r>
              <a:rPr lang="es-ES" sz="2800" dirty="0">
                <a:solidFill>
                  <a:srgbClr val="0082C9"/>
                </a:solidFill>
              </a:rPr>
              <a:t>Ellos </a:t>
            </a:r>
            <a:r>
              <a:rPr lang="es-ES" sz="2800" b="1" dirty="0">
                <a:solidFill>
                  <a:srgbClr val="0082C9"/>
                </a:solidFill>
              </a:rPr>
              <a:t>se acuestan</a:t>
            </a:r>
            <a:r>
              <a:rPr lang="es-ES" sz="2800" dirty="0">
                <a:solidFill>
                  <a:srgbClr val="0082C9"/>
                </a:solidFill>
              </a:rPr>
              <a:t> a las once.</a:t>
            </a:r>
            <a:endParaRPr lang="es-ES" sz="2800" dirty="0">
              <a:solidFill>
                <a:srgbClr val="333333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rgbClr val="0082C9"/>
                </a:solidFill>
              </a:rPr>
              <a:t>dormirse (</a:t>
            </a:r>
            <a:r>
              <a:rPr lang="es-ES" sz="2800" i="1" dirty="0" err="1">
                <a:solidFill>
                  <a:srgbClr val="0082C9"/>
                </a:solidFill>
              </a:rPr>
              <a:t>ue</a:t>
            </a:r>
            <a:r>
              <a:rPr lang="es-ES" sz="2800" dirty="0">
                <a:solidFill>
                  <a:srgbClr val="0082C9"/>
                </a:solidFill>
              </a:rPr>
              <a:t>)</a:t>
            </a:r>
            <a:r>
              <a:rPr lang="es-ES" sz="2800" dirty="0">
                <a:solidFill>
                  <a:srgbClr val="333333"/>
                </a:solidFill>
              </a:rPr>
              <a:t> (</a:t>
            </a:r>
            <a:r>
              <a:rPr lang="es-ES" sz="2800" i="1" dirty="0" err="1">
                <a:solidFill>
                  <a:srgbClr val="333333"/>
                </a:solidFill>
              </a:rPr>
              <a:t>to</a:t>
            </a:r>
            <a:r>
              <a:rPr lang="es-ES" sz="2800" i="1" dirty="0">
                <a:solidFill>
                  <a:srgbClr val="333333"/>
                </a:solidFill>
              </a:rPr>
              <a:t> </a:t>
            </a:r>
            <a:r>
              <a:rPr lang="es-ES" sz="2800" i="1" dirty="0" err="1">
                <a:solidFill>
                  <a:srgbClr val="333333"/>
                </a:solidFill>
              </a:rPr>
              <a:t>fall</a:t>
            </a:r>
            <a:r>
              <a:rPr lang="es-ES" sz="2800" i="1" dirty="0">
                <a:solidFill>
                  <a:srgbClr val="333333"/>
                </a:solidFill>
              </a:rPr>
              <a:t> </a:t>
            </a:r>
            <a:r>
              <a:rPr lang="es-ES" sz="2800" i="1" dirty="0" err="1">
                <a:solidFill>
                  <a:srgbClr val="333333"/>
                </a:solidFill>
              </a:rPr>
              <a:t>asleep</a:t>
            </a:r>
            <a:r>
              <a:rPr lang="es-ES" sz="2800" dirty="0">
                <a:solidFill>
                  <a:srgbClr val="333333"/>
                </a:solidFill>
              </a:rPr>
              <a:t>) </a:t>
            </a:r>
            <a:r>
              <a:rPr lang="es-ES" sz="2800" dirty="0">
                <a:solidFill>
                  <a:srgbClr val="E03C3F"/>
                </a:solidFill>
              </a:rPr>
              <a:t>→ </a:t>
            </a:r>
            <a:r>
              <a:rPr lang="es-ES" sz="2800" dirty="0">
                <a:solidFill>
                  <a:srgbClr val="0082C9"/>
                </a:solidFill>
              </a:rPr>
              <a:t>Tú </a:t>
            </a:r>
            <a:r>
              <a:rPr lang="es-ES" sz="2800" b="1" dirty="0">
                <a:solidFill>
                  <a:srgbClr val="0082C9"/>
                </a:solidFill>
              </a:rPr>
              <a:t>te duermes</a:t>
            </a:r>
            <a:r>
              <a:rPr lang="es-ES" sz="2800" dirty="0">
                <a:solidFill>
                  <a:srgbClr val="0082C9"/>
                </a:solidFill>
              </a:rPr>
              <a:t> pronto.</a:t>
            </a:r>
            <a:endParaRPr lang="es-ES" sz="2800" b="0" i="0" dirty="0">
              <a:solidFill>
                <a:srgbClr val="333333"/>
              </a:solidFill>
              <a:effectLst/>
            </a:endParaRPr>
          </a:p>
        </p:txBody>
      </p:sp>
      <p:sp>
        <p:nvSpPr>
          <p:cNvPr id="297" name="Rectangle 296">
            <a:extLst>
              <a:ext uri="{FF2B5EF4-FFF2-40B4-BE49-F238E27FC236}">
                <a16:creationId xmlns:a16="http://schemas.microsoft.com/office/drawing/2014/main" id="{97AFA54A-C354-4476-89A2-C826098AAD82}"/>
              </a:ext>
            </a:extLst>
          </p:cNvPr>
          <p:cNvSpPr/>
          <p:nvPr/>
        </p:nvSpPr>
        <p:spPr>
          <a:xfrm>
            <a:off x="351934" y="4483719"/>
            <a:ext cx="1140329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dirty="0"/>
              <a:t>The pronoun </a:t>
            </a:r>
            <a:r>
              <a:rPr lang="en-US" altLang="en-US" sz="3200" b="1" i="1" dirty="0">
                <a:solidFill>
                  <a:srgbClr val="0070C0"/>
                </a:solidFill>
              </a:rPr>
              <a:t>se</a:t>
            </a:r>
            <a:r>
              <a:rPr lang="en-US" altLang="en-US" sz="3200" b="1" dirty="0"/>
              <a:t> </a:t>
            </a:r>
            <a:r>
              <a:rPr lang="en-US" altLang="en-US" sz="3200" dirty="0"/>
              <a:t>attached to an infinitive identify the verb as a reflexive.</a:t>
            </a:r>
          </a:p>
        </p:txBody>
      </p:sp>
    </p:spTree>
    <p:extLst>
      <p:ext uri="{BB962C8B-B14F-4D97-AF65-F5344CB8AC3E}">
        <p14:creationId xmlns:p14="http://schemas.microsoft.com/office/powerpoint/2010/main" val="33098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8CE217-8BAC-4CFA-B2AD-5CD7A09BADE0}"/>
              </a:ext>
            </a:extLst>
          </p:cNvPr>
          <p:cNvSpPr/>
          <p:nvPr/>
        </p:nvSpPr>
        <p:spPr>
          <a:xfrm>
            <a:off x="226243" y="171928"/>
            <a:ext cx="11444141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200" dirty="0"/>
              <a:t>In the reflexive construction, the </a:t>
            </a:r>
            <a:r>
              <a:rPr lang="en-US" altLang="en-US" sz="3200" b="1" dirty="0">
                <a:solidFill>
                  <a:srgbClr val="0070C0"/>
                </a:solidFill>
              </a:rPr>
              <a:t>subject</a:t>
            </a:r>
            <a:r>
              <a:rPr lang="en-US" altLang="en-US" sz="3200" dirty="0"/>
              <a:t> is also the </a:t>
            </a:r>
            <a:r>
              <a:rPr lang="en-US" altLang="en-US" sz="3200" b="1" dirty="0">
                <a:solidFill>
                  <a:srgbClr val="0070C0"/>
                </a:solidFill>
              </a:rPr>
              <a:t>object</a:t>
            </a:r>
            <a:r>
              <a:rPr lang="en-US" altLang="en-US" sz="3200" b="1" dirty="0"/>
              <a:t>. </a:t>
            </a:r>
            <a:r>
              <a:rPr lang="en-US" altLang="en-US" sz="3200" dirty="0"/>
              <a:t>A person </a:t>
            </a:r>
            <a:r>
              <a:rPr lang="en-US" altLang="en-US" sz="3200" b="1" u="sng" dirty="0">
                <a:solidFill>
                  <a:srgbClr val="0070C0"/>
                </a:solidFill>
              </a:rPr>
              <a:t>does</a:t>
            </a:r>
            <a:r>
              <a:rPr lang="en-US" altLang="en-US" sz="3200" dirty="0">
                <a:solidFill>
                  <a:srgbClr val="0070C0"/>
                </a:solidFill>
              </a:rPr>
              <a:t> </a:t>
            </a:r>
            <a:r>
              <a:rPr lang="en-US" altLang="en-US" sz="3200" dirty="0"/>
              <a:t>as well as </a:t>
            </a:r>
            <a:r>
              <a:rPr lang="en-US" altLang="en-US" sz="3200" b="1" u="sng" dirty="0">
                <a:solidFill>
                  <a:srgbClr val="0070C0"/>
                </a:solidFill>
              </a:rPr>
              <a:t>receives</a:t>
            </a:r>
            <a:r>
              <a:rPr lang="en-US" altLang="en-US" sz="3200" dirty="0"/>
              <a:t> the action. </a:t>
            </a:r>
          </a:p>
          <a:p>
            <a:pPr marL="457200" indent="-457200">
              <a:buFont typeface="Wingdings" panose="05000000000000000000" pitchFamily="2" charset="2"/>
              <a:buChar char="v"/>
              <a:defRPr/>
            </a:pPr>
            <a:r>
              <a:rPr lang="en-US" altLang="en-US" sz="3200" dirty="0"/>
              <a:t>Reflexive verbs have two parts: </a:t>
            </a:r>
          </a:p>
          <a:p>
            <a:pPr>
              <a:defRPr/>
            </a:pPr>
            <a:r>
              <a:rPr lang="en-US" altLang="en-US" sz="3200" dirty="0"/>
              <a:t> 	</a:t>
            </a:r>
            <a:r>
              <a:rPr lang="en-US" altLang="en-US" sz="3200" dirty="0">
                <a:solidFill>
                  <a:srgbClr val="00B050"/>
                </a:solidFill>
              </a:rPr>
              <a:t>1. </a:t>
            </a:r>
            <a:r>
              <a:rPr lang="en-US" altLang="en-US" sz="3200" b="1" dirty="0">
                <a:solidFill>
                  <a:srgbClr val="00B050"/>
                </a:solidFill>
              </a:rPr>
              <a:t>a reflexive pronoun</a:t>
            </a:r>
          </a:p>
          <a:p>
            <a:pPr>
              <a:defRPr/>
            </a:pPr>
            <a:r>
              <a:rPr lang="en-US" altLang="en-US" sz="3200" dirty="0"/>
              <a:t>      </a:t>
            </a:r>
            <a:r>
              <a:rPr lang="en-US" altLang="en-US" sz="3200" b="1" dirty="0">
                <a:solidFill>
                  <a:srgbClr val="0070C0"/>
                </a:solidFill>
              </a:rPr>
              <a:t>object pronoun</a:t>
            </a:r>
            <a:r>
              <a:rPr lang="en-US" altLang="en-US" sz="3200" b="1" dirty="0"/>
              <a:t>				</a:t>
            </a:r>
            <a:r>
              <a:rPr lang="en-US" altLang="en-US" sz="3200" b="1" dirty="0">
                <a:solidFill>
                  <a:srgbClr val="00B050"/>
                </a:solidFill>
              </a:rPr>
              <a:t>reflexive pronoun</a:t>
            </a:r>
            <a:r>
              <a:rPr lang="en-US" altLang="en-US" sz="3200" dirty="0"/>
              <a:t>	</a:t>
            </a:r>
          </a:p>
          <a:p>
            <a:pPr>
              <a:defRPr/>
            </a:pPr>
            <a:r>
              <a:rPr lang="en-US" altLang="en-US" sz="3200" b="1" dirty="0"/>
              <a:t>            </a:t>
            </a:r>
            <a:r>
              <a:rPr lang="en-US" altLang="en-US" sz="3200" dirty="0" err="1"/>
              <a:t>yo</a:t>
            </a:r>
            <a:r>
              <a:rPr lang="en-US" altLang="en-US" sz="3200" dirty="0"/>
              <a:t>				     			</a:t>
            </a:r>
            <a:r>
              <a:rPr lang="en-US" altLang="en-US" sz="3200" b="1" dirty="0">
                <a:solidFill>
                  <a:srgbClr val="00B050"/>
                </a:solidFill>
              </a:rPr>
              <a:t>me</a:t>
            </a:r>
            <a:r>
              <a:rPr lang="en-US" altLang="en-US" sz="3200" dirty="0"/>
              <a:t> (myself)</a:t>
            </a:r>
          </a:p>
          <a:p>
            <a:pPr>
              <a:defRPr/>
            </a:pPr>
            <a:r>
              <a:rPr lang="en-US" altLang="en-US" sz="3200" dirty="0"/>
              <a:t>            </a:t>
            </a:r>
            <a:r>
              <a:rPr lang="en-US" altLang="en-US" sz="3200" dirty="0" err="1"/>
              <a:t>tú</a:t>
            </a:r>
            <a:r>
              <a:rPr lang="en-US" altLang="en-US" sz="3200" dirty="0"/>
              <a:t>                       				</a:t>
            </a:r>
            <a:r>
              <a:rPr lang="en-US" altLang="en-US" sz="3200" b="1" dirty="0" err="1">
                <a:solidFill>
                  <a:srgbClr val="00B050"/>
                </a:solidFill>
              </a:rPr>
              <a:t>te</a:t>
            </a:r>
            <a:r>
              <a:rPr lang="en-US" altLang="en-US" sz="3200" dirty="0"/>
              <a:t> (yourself)</a:t>
            </a:r>
          </a:p>
          <a:p>
            <a:pPr>
              <a:defRPr/>
            </a:pPr>
            <a:r>
              <a:rPr lang="en-US" altLang="en-US" sz="3200" dirty="0"/>
              <a:t>   </a:t>
            </a:r>
            <a:r>
              <a:rPr lang="en-US" altLang="en-US" sz="3200" dirty="0" err="1"/>
              <a:t>él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ella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usted</a:t>
            </a:r>
            <a:r>
              <a:rPr lang="en-US" altLang="en-US" sz="3200" dirty="0"/>
              <a:t>             				</a:t>
            </a:r>
            <a:r>
              <a:rPr lang="en-US" altLang="en-US" sz="3200" b="1" dirty="0">
                <a:solidFill>
                  <a:srgbClr val="00B050"/>
                </a:solidFill>
              </a:rPr>
              <a:t>se</a:t>
            </a:r>
            <a:r>
              <a:rPr lang="en-US" altLang="en-US" sz="3200" dirty="0"/>
              <a:t> (himself, herself, yourself)</a:t>
            </a:r>
          </a:p>
          <a:p>
            <a:pPr>
              <a:defRPr/>
            </a:pPr>
            <a:r>
              <a:rPr lang="en-US" altLang="en-US" sz="3200" dirty="0"/>
              <a:t>    </a:t>
            </a:r>
            <a:r>
              <a:rPr lang="en-US" altLang="en-US" sz="3200" dirty="0" err="1"/>
              <a:t>nosotros</a:t>
            </a:r>
            <a:r>
              <a:rPr lang="en-US" altLang="en-US" sz="3200" dirty="0"/>
              <a:t>(as)             				</a:t>
            </a:r>
            <a:r>
              <a:rPr lang="en-US" altLang="en-US" sz="3200" b="1" dirty="0" err="1">
                <a:solidFill>
                  <a:srgbClr val="00B050"/>
                </a:solidFill>
              </a:rPr>
              <a:t>nos</a:t>
            </a:r>
            <a:r>
              <a:rPr lang="en-US" altLang="en-US" sz="3200" dirty="0"/>
              <a:t> (ourselves)</a:t>
            </a:r>
          </a:p>
          <a:p>
            <a:pPr>
              <a:defRPr/>
            </a:pPr>
            <a:r>
              <a:rPr lang="en-US" altLang="en-US" sz="3200" dirty="0"/>
              <a:t>    </a:t>
            </a:r>
            <a:r>
              <a:rPr lang="en-US" altLang="en-US" sz="3200" dirty="0" err="1"/>
              <a:t>vosotros</a:t>
            </a:r>
            <a:r>
              <a:rPr lang="en-US" altLang="en-US" sz="3200" dirty="0"/>
              <a:t>(as)             				</a:t>
            </a:r>
            <a:r>
              <a:rPr lang="en-US" altLang="en-US" sz="3200" b="1" dirty="0" err="1">
                <a:solidFill>
                  <a:srgbClr val="00B050"/>
                </a:solidFill>
              </a:rPr>
              <a:t>os</a:t>
            </a:r>
            <a:r>
              <a:rPr lang="en-US" altLang="en-US" sz="3200" dirty="0"/>
              <a:t> (yourselves)</a:t>
            </a:r>
          </a:p>
          <a:p>
            <a:pPr>
              <a:defRPr/>
            </a:pPr>
            <a:r>
              <a:rPr lang="en-US" altLang="en-US" sz="3200" dirty="0" err="1"/>
              <a:t>ellos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ellas</a:t>
            </a:r>
            <a:r>
              <a:rPr lang="en-US" altLang="en-US" sz="3200" dirty="0"/>
              <a:t>, </a:t>
            </a:r>
            <a:r>
              <a:rPr lang="en-US" altLang="en-US" sz="3200" dirty="0" err="1"/>
              <a:t>ustedes</a:t>
            </a:r>
            <a:r>
              <a:rPr lang="en-US" altLang="en-US" sz="3200" dirty="0"/>
              <a:t>    				</a:t>
            </a:r>
            <a:r>
              <a:rPr lang="en-US" altLang="en-US" sz="3200" b="1" dirty="0">
                <a:solidFill>
                  <a:srgbClr val="00B050"/>
                </a:solidFill>
              </a:rPr>
              <a:t>se</a:t>
            </a:r>
            <a:r>
              <a:rPr lang="en-US" altLang="en-US" sz="3200" dirty="0"/>
              <a:t> (themselves, yourselves)</a:t>
            </a:r>
          </a:p>
        </p:txBody>
      </p:sp>
    </p:spTree>
    <p:extLst>
      <p:ext uri="{BB962C8B-B14F-4D97-AF65-F5344CB8AC3E}">
        <p14:creationId xmlns:p14="http://schemas.microsoft.com/office/powerpoint/2010/main" val="24853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7E8ADB1-E98C-4A2C-A249-03D3D7202574}"/>
              </a:ext>
            </a:extLst>
          </p:cNvPr>
          <p:cNvSpPr/>
          <p:nvPr/>
        </p:nvSpPr>
        <p:spPr>
          <a:xfrm>
            <a:off x="710153" y="321508"/>
            <a:ext cx="111676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dirty="0"/>
              <a:t>2. and a verb form.</a:t>
            </a:r>
          </a:p>
          <a:p>
            <a:pPr>
              <a:defRPr/>
            </a:pPr>
            <a:r>
              <a:rPr lang="en-US" altLang="en-US" sz="3600" dirty="0"/>
              <a:t>         </a:t>
            </a:r>
            <a:r>
              <a:rPr lang="en-US" altLang="en-US" sz="3600" dirty="0">
                <a:solidFill>
                  <a:srgbClr val="FF0000"/>
                </a:solidFill>
              </a:rPr>
              <a:t>CEPILLAR</a:t>
            </a:r>
            <a:r>
              <a:rPr lang="en-US" altLang="en-US" sz="3600" b="1" dirty="0"/>
              <a:t>SE</a:t>
            </a:r>
            <a:r>
              <a:rPr lang="en-US" altLang="en-US" sz="3600" dirty="0"/>
              <a:t>(to wash oneself)</a:t>
            </a:r>
          </a:p>
          <a:p>
            <a:pPr>
              <a:defRPr/>
            </a:pPr>
            <a:r>
              <a:rPr lang="en-US" altLang="en-US" sz="3600" dirty="0"/>
              <a:t>                    </a:t>
            </a:r>
          </a:p>
          <a:p>
            <a:pPr>
              <a:defRPr/>
            </a:pPr>
            <a:r>
              <a:rPr lang="en-US" altLang="en-US" sz="3600" dirty="0"/>
              <a:t>       </a:t>
            </a:r>
          </a:p>
          <a:p>
            <a:pPr>
              <a:defRPr/>
            </a:pPr>
            <a:r>
              <a:rPr lang="en-US" altLang="en-US" sz="3600" dirty="0"/>
              <a:t>       </a:t>
            </a:r>
            <a:r>
              <a:rPr lang="en-US" altLang="en-US" sz="3600" dirty="0">
                <a:solidFill>
                  <a:srgbClr val="FF0000"/>
                </a:solidFill>
              </a:rPr>
              <a:t>Verb  </a:t>
            </a:r>
            <a:r>
              <a:rPr lang="en-US" altLang="en-US" sz="3600" dirty="0"/>
              <a:t>   </a:t>
            </a:r>
            <a:r>
              <a:rPr lang="en-US" altLang="en-US" sz="3600" b="1" dirty="0"/>
              <a:t>Reflexive</a:t>
            </a:r>
            <a:r>
              <a:rPr lang="en-US" altLang="en-US" sz="3600" dirty="0"/>
              <a:t> </a:t>
            </a:r>
          </a:p>
          <a:p>
            <a:pPr>
              <a:defRPr/>
            </a:pPr>
            <a:r>
              <a:rPr lang="en-US" altLang="en-US" sz="3600" dirty="0"/>
              <a:t>       </a:t>
            </a:r>
            <a:r>
              <a:rPr lang="en-US" altLang="en-US" sz="3600" dirty="0">
                <a:solidFill>
                  <a:srgbClr val="FF0000"/>
                </a:solidFill>
              </a:rPr>
              <a:t>Form</a:t>
            </a:r>
            <a:r>
              <a:rPr lang="en-US" altLang="en-US" sz="3600" dirty="0"/>
              <a:t>     </a:t>
            </a:r>
            <a:r>
              <a:rPr lang="en-US" altLang="en-US" sz="3600" b="1" dirty="0"/>
              <a:t>Pronoun</a:t>
            </a:r>
            <a:r>
              <a:rPr lang="en-US" altLang="en-US" sz="3600" dirty="0"/>
              <a:t> </a:t>
            </a:r>
          </a:p>
          <a:p>
            <a:pPr>
              <a:defRPr/>
            </a:pPr>
            <a:endParaRPr lang="en-US" sz="3600" dirty="0"/>
          </a:p>
          <a:p>
            <a:pPr>
              <a:defRPr/>
            </a:pPr>
            <a:r>
              <a:rPr lang="en-US" sz="3600" dirty="0"/>
              <a:t>       </a:t>
            </a:r>
          </a:p>
          <a:p>
            <a:pPr>
              <a:defRPr/>
            </a:pPr>
            <a:r>
              <a:rPr lang="en-US" sz="3600" dirty="0">
                <a:solidFill>
                  <a:srgbClr val="FF0000"/>
                </a:solidFill>
              </a:rPr>
              <a:t>         VESTIR</a:t>
            </a:r>
            <a:r>
              <a:rPr lang="en-US" altLang="en-US" sz="3600" b="1" dirty="0"/>
              <a:t>SE</a:t>
            </a:r>
            <a:r>
              <a:rPr lang="en-US" altLang="en-US" sz="3600" dirty="0"/>
              <a:t>(to dress oneself)</a:t>
            </a:r>
            <a:endParaRPr lang="en-US" sz="3600" dirty="0"/>
          </a:p>
        </p:txBody>
      </p:sp>
      <p:sp>
        <p:nvSpPr>
          <p:cNvPr id="3" name="Down Arrow 1">
            <a:extLst>
              <a:ext uri="{FF2B5EF4-FFF2-40B4-BE49-F238E27FC236}">
                <a16:creationId xmlns:a16="http://schemas.microsoft.com/office/drawing/2014/main" id="{1806922C-FA8A-4A08-B682-8B783BF9A1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162" y="1489160"/>
            <a:ext cx="484188" cy="1103211"/>
          </a:xfrm>
          <a:prstGeom prst="downArrow">
            <a:avLst>
              <a:gd name="adj1" fmla="val 50000"/>
              <a:gd name="adj2" fmla="val 500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" name="Down Arrow 1">
            <a:extLst>
              <a:ext uri="{FF2B5EF4-FFF2-40B4-BE49-F238E27FC236}">
                <a16:creationId xmlns:a16="http://schemas.microsoft.com/office/drawing/2014/main" id="{959600E4-A214-4339-99BB-2F3C61B2E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1019" y="1404318"/>
            <a:ext cx="484188" cy="1103211"/>
          </a:xfrm>
          <a:prstGeom prst="downArrow">
            <a:avLst>
              <a:gd name="adj1" fmla="val 50000"/>
              <a:gd name="adj2" fmla="val 500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7" name="Down Arrow 1">
            <a:extLst>
              <a:ext uri="{FF2B5EF4-FFF2-40B4-BE49-F238E27FC236}">
                <a16:creationId xmlns:a16="http://schemas.microsoft.com/office/drawing/2014/main" id="{17110908-6582-41F4-8E09-3C7CE2182C68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1819225" y="3714024"/>
            <a:ext cx="484188" cy="1103211"/>
          </a:xfrm>
          <a:prstGeom prst="downArrow">
            <a:avLst>
              <a:gd name="adj1" fmla="val 50000"/>
              <a:gd name="adj2" fmla="val 500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8" name="Down Arrow 1">
            <a:extLst>
              <a:ext uri="{FF2B5EF4-FFF2-40B4-BE49-F238E27FC236}">
                <a16:creationId xmlns:a16="http://schemas.microsoft.com/office/drawing/2014/main" id="{EBF8FADB-29B2-4E4B-8097-76CBE36AAFA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069988" y="3714023"/>
            <a:ext cx="484188" cy="1103211"/>
          </a:xfrm>
          <a:prstGeom prst="downArrow">
            <a:avLst>
              <a:gd name="adj1" fmla="val 50000"/>
              <a:gd name="adj2" fmla="val 50045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4036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25B93-9EBC-4C63-A39C-31DE764B90CC}"/>
              </a:ext>
            </a:extLst>
          </p:cNvPr>
          <p:cNvSpPr/>
          <p:nvPr/>
        </p:nvSpPr>
        <p:spPr>
          <a:xfrm>
            <a:off x="417920" y="268367"/>
            <a:ext cx="113561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3600" dirty="0"/>
              <a:t>The </a:t>
            </a:r>
            <a:r>
              <a:rPr lang="en-US" altLang="en-US" sz="3600" b="1" dirty="0">
                <a:solidFill>
                  <a:srgbClr val="0070C0"/>
                </a:solidFill>
              </a:rPr>
              <a:t>subject</a:t>
            </a:r>
            <a:r>
              <a:rPr lang="en-US" altLang="en-US" sz="3600" dirty="0"/>
              <a:t>, the </a:t>
            </a:r>
            <a:r>
              <a:rPr lang="en-US" altLang="en-US" sz="3600" b="1" dirty="0">
                <a:solidFill>
                  <a:srgbClr val="C00000"/>
                </a:solidFill>
              </a:rPr>
              <a:t>pronoun</a:t>
            </a:r>
            <a:r>
              <a:rPr lang="en-US" altLang="en-US" sz="3600" dirty="0"/>
              <a:t> and the </a:t>
            </a:r>
            <a:r>
              <a:rPr lang="en-US" altLang="en-US" sz="3600" b="1" dirty="0">
                <a:solidFill>
                  <a:srgbClr val="00B050"/>
                </a:solidFill>
              </a:rPr>
              <a:t>verb</a:t>
            </a:r>
            <a:r>
              <a:rPr lang="en-US" altLang="en-US" sz="3600" dirty="0">
                <a:solidFill>
                  <a:srgbClr val="00B050"/>
                </a:solidFill>
              </a:rPr>
              <a:t> </a:t>
            </a:r>
            <a:r>
              <a:rPr lang="en-US" altLang="en-US" sz="3600" dirty="0"/>
              <a:t>are all in the same form. When a reflexive verb is conjugated, the reflexive pronoun agrees with the subject.</a:t>
            </a:r>
          </a:p>
        </p:txBody>
      </p:sp>
      <p:pic>
        <p:nvPicPr>
          <p:cNvPr id="3" name="Picture 2" descr="A picture containing vector graphics&#10;&#10;Description generated with high confidence">
            <a:extLst>
              <a:ext uri="{FF2B5EF4-FFF2-40B4-BE49-F238E27FC236}">
                <a16:creationId xmlns:a16="http://schemas.microsoft.com/office/drawing/2014/main" id="{43AA65D4-C0F0-4CC8-8B59-6F717A94B7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38260" y="2022693"/>
            <a:ext cx="1784808" cy="1597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B7DDC2D-403F-407E-84B5-53B0B5B3764B}"/>
              </a:ext>
            </a:extLst>
          </p:cNvPr>
          <p:cNvSpPr txBox="1"/>
          <p:nvPr/>
        </p:nvSpPr>
        <p:spPr>
          <a:xfrm>
            <a:off x="2466548" y="2414001"/>
            <a:ext cx="49472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</a:rPr>
              <a:t>Yo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C00000"/>
                </a:solidFill>
              </a:rPr>
              <a:t>me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cepillo</a:t>
            </a:r>
            <a:r>
              <a:rPr lang="en-US" sz="3600" b="1" dirty="0"/>
              <a:t> </a:t>
            </a:r>
            <a:r>
              <a:rPr lang="en-US" sz="3600" dirty="0"/>
              <a:t>los </a:t>
            </a:r>
            <a:r>
              <a:rPr lang="en-US" sz="3600" dirty="0" err="1"/>
              <a:t>dientes</a:t>
            </a:r>
            <a:r>
              <a:rPr lang="en-US" sz="3600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5211F8-6AD3-4D79-9E23-4FFCAE38C700}"/>
              </a:ext>
            </a:extLst>
          </p:cNvPr>
          <p:cNvSpPr txBox="1"/>
          <p:nvPr/>
        </p:nvSpPr>
        <p:spPr>
          <a:xfrm>
            <a:off x="1901320" y="5115279"/>
            <a:ext cx="5926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Paola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C00000"/>
                </a:solidFill>
              </a:rPr>
              <a:t>se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viste</a:t>
            </a:r>
            <a:r>
              <a:rPr lang="en-US" sz="3600" b="1" dirty="0"/>
              <a:t> </a:t>
            </a:r>
            <a:r>
              <a:rPr lang="en-US" sz="3600" dirty="0"/>
              <a:t>con el </a:t>
            </a:r>
            <a:r>
              <a:rPr lang="en-US" sz="3600" dirty="0" err="1"/>
              <a:t>uniforme</a:t>
            </a:r>
            <a:r>
              <a:rPr lang="en-US" sz="3600" dirty="0"/>
              <a:t>.</a:t>
            </a:r>
          </a:p>
        </p:txBody>
      </p:sp>
      <p:pic>
        <p:nvPicPr>
          <p:cNvPr id="1028" name="Picture 4" descr="Image result for vestirseclip art">
            <a:extLst>
              <a:ext uri="{FF2B5EF4-FFF2-40B4-BE49-F238E27FC236}">
                <a16:creationId xmlns:a16="http://schemas.microsoft.com/office/drawing/2014/main" id="{4212E951-F0C4-46BD-B418-96DA9A2021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0" y="4293999"/>
            <a:ext cx="1504065" cy="19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ponerse clip art">
            <a:extLst>
              <a:ext uri="{FF2B5EF4-FFF2-40B4-BE49-F238E27FC236}">
                <a16:creationId xmlns:a16="http://schemas.microsoft.com/office/drawing/2014/main" id="{E6244E7B-7254-414D-93AF-17A947358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1124" y="3008799"/>
            <a:ext cx="1952625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A5D25F5-D785-430F-9FDC-7EE7A4C6AAD5}"/>
              </a:ext>
            </a:extLst>
          </p:cNvPr>
          <p:cNvSpPr txBox="1"/>
          <p:nvPr/>
        </p:nvSpPr>
        <p:spPr>
          <a:xfrm>
            <a:off x="6747447" y="3721255"/>
            <a:ext cx="48561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Tú</a:t>
            </a:r>
            <a:r>
              <a:rPr lang="en-US" sz="3600" b="1" dirty="0"/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te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rgbClr val="00B050"/>
                </a:solidFill>
              </a:rPr>
              <a:t>pones</a:t>
            </a:r>
            <a:r>
              <a:rPr lang="en-US" sz="3600" b="1" dirty="0"/>
              <a:t> </a:t>
            </a:r>
            <a:r>
              <a:rPr lang="en-US" sz="3600" dirty="0"/>
              <a:t>el sombrero.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44A9CA-8DB9-4196-B2CA-AA670126817C}"/>
              </a:ext>
            </a:extLst>
          </p:cNvPr>
          <p:cNvSpPr/>
          <p:nvPr/>
        </p:nvSpPr>
        <p:spPr>
          <a:xfrm>
            <a:off x="1838097" y="2491956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→</a:t>
            </a:r>
            <a:endParaRPr lang="en-US" sz="2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7337DE-7A68-4ABD-AA7E-2EA73823CD6D}"/>
              </a:ext>
            </a:extLst>
          </p:cNvPr>
          <p:cNvSpPr/>
          <p:nvPr/>
        </p:nvSpPr>
        <p:spPr>
          <a:xfrm>
            <a:off x="6253729" y="379766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→</a:t>
            </a:r>
            <a:endParaRPr lang="en-US" sz="2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F211DF-FA69-487D-AE9B-C177C56044B8}"/>
              </a:ext>
            </a:extLst>
          </p:cNvPr>
          <p:cNvSpPr/>
          <p:nvPr/>
        </p:nvSpPr>
        <p:spPr>
          <a:xfrm>
            <a:off x="1495766" y="514395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→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932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Program Files\Microsoft Office\Clipart\smbusbas\pe02745_.wmf">
            <a:extLst>
              <a:ext uri="{FF2B5EF4-FFF2-40B4-BE49-F238E27FC236}">
                <a16:creationId xmlns:a16="http://schemas.microsoft.com/office/drawing/2014/main" id="{413371B8-2437-472E-B0BB-9A507755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"/>
            <a:ext cx="2667000" cy="149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B1BF9E5A-1A5A-4B6C-BF79-791E7747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6577" y="338374"/>
            <a:ext cx="892718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Position of the</a:t>
            </a:r>
            <a:r>
              <a:rPr lang="en-US" altLang="en-US" sz="3600" b="1" dirty="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reflexive pronouns in the sentence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D580D71-1E7C-401E-8308-45596827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821632"/>
            <a:ext cx="1148656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u="sng" dirty="0">
                <a:latin typeface="+mn-lt"/>
              </a:rPr>
              <a:t>1 verb = 1 option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+mn-lt"/>
              </a:rPr>
              <a:t>    </a:t>
            </a:r>
            <a:r>
              <a:rPr lang="en-US" altLang="en-US" b="1" u="sng" dirty="0">
                <a:solidFill>
                  <a:srgbClr val="FF0000"/>
                </a:solidFill>
                <a:latin typeface="+mn-lt"/>
              </a:rPr>
              <a:t>Before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of a conjugated verb:</a:t>
            </a:r>
          </a:p>
        </p:txBody>
      </p:sp>
      <p:pic>
        <p:nvPicPr>
          <p:cNvPr id="6" name="Picture 2" descr="Image result for levantarse clip art">
            <a:extLst>
              <a:ext uri="{FF2B5EF4-FFF2-40B4-BE49-F238E27FC236}">
                <a16:creationId xmlns:a16="http://schemas.microsoft.com/office/drawing/2014/main" id="{68CCDDAC-B0A2-41FB-85AA-61496A44A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945" y="2901269"/>
            <a:ext cx="2132815" cy="2028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5AF133-5DD7-4796-B87D-424875BBDF6A}"/>
              </a:ext>
            </a:extLst>
          </p:cNvPr>
          <p:cNvSpPr/>
          <p:nvPr/>
        </p:nvSpPr>
        <p:spPr>
          <a:xfrm>
            <a:off x="2450968" y="3374375"/>
            <a:ext cx="67558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</a:pPr>
            <a:r>
              <a:rPr lang="en-US" altLang="en-US" sz="3200" b="1" dirty="0">
                <a:solidFill>
                  <a:srgbClr val="C00000"/>
                </a:solidFill>
              </a:rPr>
              <a:t>Me</a:t>
            </a:r>
            <a:r>
              <a:rPr lang="en-US" altLang="en-US" sz="3200" dirty="0"/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levanto</a:t>
            </a:r>
            <a:r>
              <a:rPr lang="en-US" altLang="en-US" sz="3200" dirty="0"/>
              <a:t> a las 7:00 de la </a:t>
            </a:r>
            <a:r>
              <a:rPr lang="en-US" altLang="en-US" sz="3200" dirty="0" err="1"/>
              <a:t>mañana</a:t>
            </a:r>
            <a:r>
              <a:rPr lang="en-US" altLang="en-US" sz="3200" dirty="0"/>
              <a:t>.</a:t>
            </a:r>
          </a:p>
        </p:txBody>
      </p:sp>
      <p:pic>
        <p:nvPicPr>
          <p:cNvPr id="2050" name="Picture 2" descr="Image result for ponerse clip art">
            <a:extLst>
              <a:ext uri="{FF2B5EF4-FFF2-40B4-BE49-F238E27FC236}">
                <a16:creationId xmlns:a16="http://schemas.microsoft.com/office/drawing/2014/main" id="{9EF25645-290F-470A-9B68-2361AF08D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37" y="3959151"/>
            <a:ext cx="1968631" cy="204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BC4A94-913C-429F-8DB1-D32C4B4C11F8}"/>
              </a:ext>
            </a:extLst>
          </p:cNvPr>
          <p:cNvSpPr/>
          <p:nvPr/>
        </p:nvSpPr>
        <p:spPr>
          <a:xfrm>
            <a:off x="2556235" y="4999147"/>
            <a:ext cx="5673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spcBef>
                <a:spcPct val="0"/>
              </a:spcBef>
            </a:pPr>
            <a:r>
              <a:rPr lang="en-US" altLang="en-US" sz="3200" b="1" dirty="0">
                <a:solidFill>
                  <a:srgbClr val="C00000"/>
                </a:solidFill>
              </a:rPr>
              <a:t>Se</a:t>
            </a:r>
            <a:r>
              <a:rPr lang="en-US" altLang="en-US" sz="3200" dirty="0"/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ducha</a:t>
            </a:r>
            <a:r>
              <a:rPr lang="en-US" altLang="en-US" sz="3200" dirty="0"/>
              <a:t> </a:t>
            </a:r>
            <a:r>
              <a:rPr lang="en-US" altLang="en-US" sz="3200" dirty="0" err="1"/>
              <a:t>todas</a:t>
            </a:r>
            <a:r>
              <a:rPr lang="en-US" altLang="en-US" sz="3200" dirty="0"/>
              <a:t> las </a:t>
            </a:r>
            <a:r>
              <a:rPr lang="en-US" altLang="en-US" sz="3200" dirty="0" err="1"/>
              <a:t>noches</a:t>
            </a:r>
            <a:r>
              <a:rPr lang="en-US" altLang="en-US" sz="3200" dirty="0"/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ECE9D2-E788-4E50-92BD-33453B2614F6}"/>
              </a:ext>
            </a:extLst>
          </p:cNvPr>
          <p:cNvSpPr/>
          <p:nvPr/>
        </p:nvSpPr>
        <p:spPr>
          <a:xfrm>
            <a:off x="9096867" y="3435931"/>
            <a:ext cx="5594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→</a:t>
            </a:r>
            <a:endParaRPr lang="en-US" sz="2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3B1994-7965-4E25-B0A0-5F1C13F8E413}"/>
              </a:ext>
            </a:extLst>
          </p:cNvPr>
          <p:cNvSpPr/>
          <p:nvPr/>
        </p:nvSpPr>
        <p:spPr>
          <a:xfrm>
            <a:off x="2450968" y="4999147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→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817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Program Files\Microsoft Office\Clipart\smbusbas\pe02745_.wmf">
            <a:extLst>
              <a:ext uri="{FF2B5EF4-FFF2-40B4-BE49-F238E27FC236}">
                <a16:creationId xmlns:a16="http://schemas.microsoft.com/office/drawing/2014/main" id="{413371B8-2437-472E-B0BB-9A507755A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599"/>
            <a:ext cx="2667000" cy="1496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2">
            <a:extLst>
              <a:ext uri="{FF2B5EF4-FFF2-40B4-BE49-F238E27FC236}">
                <a16:creationId xmlns:a16="http://schemas.microsoft.com/office/drawing/2014/main" id="{B1BF9E5A-1A5A-4B6C-BF79-791E77473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0334" y="338374"/>
            <a:ext cx="904973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sz="3600" b="1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Position of the</a:t>
            </a:r>
            <a:r>
              <a:rPr lang="en-US" altLang="en-US" sz="3600" b="1" dirty="0"/>
              <a:t>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3600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reflexive pronouns in the sentence</a:t>
            </a:r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AD580D71-1E7C-401E-8308-455968273F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140" y="1683679"/>
            <a:ext cx="1127917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11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914400" indent="-457200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371600" indent="-457200" eaLnBrk="0" hangingPunct="0">
              <a:spcBef>
                <a:spcPct val="20000"/>
              </a:spcBef>
              <a:buClr>
                <a:schemeClr val="hlink"/>
              </a:buClr>
              <a:buSzPct val="95000"/>
              <a:buFont typeface="Wingdings" panose="05000000000000000000" pitchFamily="2" charset="2"/>
              <a:buChar char="w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828800" indent="-4572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286000" indent="-457200" eaLnBrk="0" hangingPunct="0">
              <a:spcBef>
                <a:spcPct val="20000"/>
              </a:spcBef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b="1" u="sng" dirty="0">
                <a:latin typeface="+mn-lt"/>
              </a:rPr>
              <a:t>2 verbs = 2 options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+mn-lt"/>
              </a:rPr>
              <a:t>   1. </a:t>
            </a:r>
            <a:r>
              <a:rPr lang="en-US" altLang="en-US" b="1" u="sng" dirty="0">
                <a:solidFill>
                  <a:srgbClr val="FF0000"/>
                </a:solidFill>
                <a:latin typeface="+mn-lt"/>
              </a:rPr>
              <a:t>Before</a:t>
            </a:r>
            <a:r>
              <a:rPr lang="en-US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of a conjugated verb: </a:t>
            </a:r>
          </a:p>
          <a:p>
            <a:pPr marL="0" indent="0" algn="ctr" eaLnBrk="1" hangingPunct="1">
              <a:spcBef>
                <a:spcPct val="0"/>
              </a:spcBef>
              <a:buClrTx/>
              <a:buSzTx/>
              <a:buNone/>
            </a:pPr>
            <a:r>
              <a:rPr lang="en-US" altLang="en-US" dirty="0">
                <a:latin typeface="+mn-lt"/>
              </a:rPr>
              <a:t>2. </a:t>
            </a:r>
            <a:r>
              <a:rPr lang="en-US" altLang="en-US" b="1" u="sng" dirty="0">
                <a:solidFill>
                  <a:srgbClr val="FF0000"/>
                </a:solidFill>
                <a:latin typeface="+mn-lt"/>
              </a:rPr>
              <a:t>Attached</a:t>
            </a:r>
            <a:r>
              <a:rPr lang="en-US" altLang="en-US" dirty="0">
                <a:latin typeface="+mn-lt"/>
              </a:rPr>
              <a:t> to an infinitive or present participle (</a:t>
            </a:r>
            <a:r>
              <a:rPr lang="en-US" altLang="en-US" dirty="0" err="1">
                <a:latin typeface="+mn-lt"/>
              </a:rPr>
              <a:t>ando</a:t>
            </a:r>
            <a:r>
              <a:rPr lang="en-US" altLang="en-US" dirty="0">
                <a:latin typeface="+mn-lt"/>
              </a:rPr>
              <a:t>/</a:t>
            </a:r>
            <a:r>
              <a:rPr lang="en-US" altLang="en-US" dirty="0" err="1">
                <a:latin typeface="+mn-lt"/>
              </a:rPr>
              <a:t>iendo</a:t>
            </a:r>
            <a:r>
              <a:rPr lang="en-US" altLang="en-US" dirty="0">
                <a:latin typeface="+mn-lt"/>
              </a:rPr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5AF133-5DD7-4796-B87D-424875BBDF6A}"/>
              </a:ext>
            </a:extLst>
          </p:cNvPr>
          <p:cNvSpPr/>
          <p:nvPr/>
        </p:nvSpPr>
        <p:spPr>
          <a:xfrm>
            <a:off x="1464298" y="3539929"/>
            <a:ext cx="73120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s-PR" altLang="en-US" sz="3200" dirty="0"/>
              <a:t>¿</a:t>
            </a:r>
            <a:r>
              <a:rPr lang="es-PR" altLang="en-US" sz="3200" b="1" dirty="0">
                <a:solidFill>
                  <a:srgbClr val="0070C0"/>
                </a:solidFill>
              </a:rPr>
              <a:t>Tú </a:t>
            </a:r>
            <a:r>
              <a:rPr lang="en-US" altLang="en-US" sz="3200" b="1" dirty="0" err="1">
                <a:solidFill>
                  <a:srgbClr val="C00000"/>
                </a:solidFill>
              </a:rPr>
              <a:t>te</a:t>
            </a:r>
            <a:r>
              <a:rPr lang="en-US" altLang="en-US" sz="3200" dirty="0"/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quieres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afeitar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dirty="0" err="1"/>
              <a:t>ahora</a:t>
            </a:r>
            <a:r>
              <a:rPr lang="en-US" altLang="en-US" sz="3200" dirty="0"/>
              <a:t>?(before)</a:t>
            </a:r>
          </a:p>
          <a:p>
            <a:pPr lvl="1">
              <a:spcBef>
                <a:spcPct val="0"/>
              </a:spcBef>
            </a:pPr>
            <a:r>
              <a:rPr lang="es-PR" altLang="en-US" sz="3200" dirty="0"/>
              <a:t>¿</a:t>
            </a:r>
            <a:r>
              <a:rPr lang="es-PR" altLang="en-US" sz="3200" b="1" dirty="0">
                <a:solidFill>
                  <a:srgbClr val="0070C0"/>
                </a:solidFill>
              </a:rPr>
              <a:t>Tú </a:t>
            </a:r>
            <a:r>
              <a:rPr lang="en-US" altLang="en-US" sz="3200" b="1" dirty="0" err="1">
                <a:solidFill>
                  <a:srgbClr val="00B050"/>
                </a:solidFill>
              </a:rPr>
              <a:t>quieres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afeitar</a:t>
            </a:r>
            <a:r>
              <a:rPr lang="en-US" altLang="en-US" sz="3200" b="1" dirty="0" err="1">
                <a:solidFill>
                  <a:srgbClr val="C00000"/>
                </a:solidFill>
              </a:rPr>
              <a:t>te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dirty="0" err="1"/>
              <a:t>ahora</a:t>
            </a:r>
            <a:r>
              <a:rPr lang="en-US" altLang="en-US" sz="3200" dirty="0"/>
              <a:t>?(attached)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BC4A94-913C-429F-8DB1-D32C4B4C11F8}"/>
              </a:ext>
            </a:extLst>
          </p:cNvPr>
          <p:cNvSpPr/>
          <p:nvPr/>
        </p:nvSpPr>
        <p:spPr>
          <a:xfrm>
            <a:off x="1112363" y="4949966"/>
            <a:ext cx="953049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</a:pPr>
            <a:r>
              <a:rPr lang="es-PR" altLang="en-US" sz="3200" b="1" dirty="0">
                <a:solidFill>
                  <a:srgbClr val="0070C0"/>
                </a:solidFill>
              </a:rPr>
              <a:t>La chica </a:t>
            </a:r>
            <a:r>
              <a:rPr lang="en-US" altLang="en-US" sz="3200" b="1" dirty="0">
                <a:solidFill>
                  <a:srgbClr val="C00000"/>
                </a:solidFill>
              </a:rPr>
              <a:t>se</a:t>
            </a:r>
            <a:r>
              <a:rPr lang="en-US" altLang="en-US" sz="3200" dirty="0"/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está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maquillando</a:t>
            </a:r>
            <a:r>
              <a:rPr lang="en-US" altLang="en-US" sz="3200" dirty="0"/>
              <a:t> para la fiesta.(before)</a:t>
            </a:r>
          </a:p>
          <a:p>
            <a:pPr lvl="1">
              <a:spcBef>
                <a:spcPct val="0"/>
              </a:spcBef>
            </a:pPr>
            <a:r>
              <a:rPr lang="es-PR" altLang="en-US" sz="3200" b="1" dirty="0">
                <a:solidFill>
                  <a:srgbClr val="0070C0"/>
                </a:solidFill>
              </a:rPr>
              <a:t>La chica </a:t>
            </a:r>
            <a:r>
              <a:rPr lang="en-US" altLang="en-US" sz="3200" b="1" dirty="0" err="1">
                <a:solidFill>
                  <a:srgbClr val="00B050"/>
                </a:solidFill>
              </a:rPr>
              <a:t>está</a:t>
            </a:r>
            <a:r>
              <a:rPr lang="en-US" altLang="en-US" sz="3200" b="1" dirty="0">
                <a:solidFill>
                  <a:srgbClr val="00B050"/>
                </a:solidFill>
              </a:rPr>
              <a:t> </a:t>
            </a:r>
            <a:r>
              <a:rPr lang="en-US" altLang="en-US" sz="3200" b="1" dirty="0" err="1">
                <a:solidFill>
                  <a:srgbClr val="00B050"/>
                </a:solidFill>
              </a:rPr>
              <a:t>maquillándo</a:t>
            </a:r>
            <a:r>
              <a:rPr lang="en-US" altLang="en-US" sz="3200" b="1" dirty="0" err="1">
                <a:solidFill>
                  <a:srgbClr val="C00000"/>
                </a:solidFill>
              </a:rPr>
              <a:t>se</a:t>
            </a:r>
            <a:r>
              <a:rPr lang="en-US" altLang="en-US" sz="3200" dirty="0"/>
              <a:t> para la fiesta.(attached)</a:t>
            </a:r>
          </a:p>
        </p:txBody>
      </p:sp>
      <p:pic>
        <p:nvPicPr>
          <p:cNvPr id="3076" name="Picture 4" descr="Image result for Peinarse Clip Art">
            <a:extLst>
              <a:ext uri="{FF2B5EF4-FFF2-40B4-BE49-F238E27FC236}">
                <a16:creationId xmlns:a16="http://schemas.microsoft.com/office/drawing/2014/main" id="{07A5A684-1452-4594-96BB-A5C4CF1A6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8682" y="4534294"/>
            <a:ext cx="1803318" cy="166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afeitarse clip art">
            <a:extLst>
              <a:ext uri="{FF2B5EF4-FFF2-40B4-BE49-F238E27FC236}">
                <a16:creationId xmlns:a16="http://schemas.microsoft.com/office/drawing/2014/main" id="{74A3B23F-AD2B-4308-A494-FEA8A42D6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65" y="3310521"/>
            <a:ext cx="1524001" cy="13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712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2B919C4-2D3A-4F82-BF34-6AA7800C3CEE}"/>
              </a:ext>
            </a:extLst>
          </p:cNvPr>
          <p:cNvSpPr/>
          <p:nvPr/>
        </p:nvSpPr>
        <p:spPr>
          <a:xfrm>
            <a:off x="520045" y="1245133"/>
            <a:ext cx="111519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3600" dirty="0"/>
              <a:t>When using reflexive verbs to talk about parts of the body, use the definite article.  (the el, la, los, las that mean “the”)</a:t>
            </a:r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1. ¿Se </a:t>
            </a:r>
            <a:r>
              <a:rPr lang="en-US" altLang="en-US" sz="3600" dirty="0" err="1"/>
              <a:t>lavan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las</a:t>
            </a:r>
            <a:r>
              <a:rPr lang="en-US" altLang="en-US" sz="3600" dirty="0"/>
              <a:t> manos? </a:t>
            </a:r>
          </a:p>
          <a:p>
            <a:pPr>
              <a:defRPr/>
            </a:pPr>
            <a:endParaRPr lang="en-US" altLang="en-US" sz="3600" dirty="0"/>
          </a:p>
          <a:p>
            <a:pPr>
              <a:defRPr/>
            </a:pPr>
            <a:r>
              <a:rPr lang="en-US" altLang="en-US" sz="3600" dirty="0"/>
              <a:t>	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233810-8C2C-4011-BD57-2C9D96BC53EA}"/>
              </a:ext>
            </a:extLst>
          </p:cNvPr>
          <p:cNvSpPr/>
          <p:nvPr/>
        </p:nvSpPr>
        <p:spPr>
          <a:xfrm>
            <a:off x="4204969" y="190050"/>
            <a:ext cx="259558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i="1" dirty="0">
                <a:ln w="28575">
                  <a:solidFill>
                    <a:schemeClr val="tx1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Note</a:t>
            </a:r>
            <a:endParaRPr lang="en-US" sz="7200" dirty="0"/>
          </a:p>
        </p:txBody>
      </p:sp>
      <p:pic>
        <p:nvPicPr>
          <p:cNvPr id="4100" name="Picture 4" descr="Image result for Peinarse Clip Art">
            <a:extLst>
              <a:ext uri="{FF2B5EF4-FFF2-40B4-BE49-F238E27FC236}">
                <a16:creationId xmlns:a16="http://schemas.microsoft.com/office/drawing/2014/main" id="{5AD4E511-78C3-4BD8-AD6A-2EF9C0897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543" y="4525076"/>
            <a:ext cx="2886075" cy="175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1B72C89-6C15-45E7-9FD9-472FFA35F474}"/>
              </a:ext>
            </a:extLst>
          </p:cNvPr>
          <p:cNvSpPr/>
          <p:nvPr/>
        </p:nvSpPr>
        <p:spPr>
          <a:xfrm>
            <a:off x="4885044" y="3324747"/>
            <a:ext cx="753360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dirty="0"/>
              <a:t>2. Nos </a:t>
            </a:r>
            <a:r>
              <a:rPr lang="en-US" altLang="en-US" sz="3600" dirty="0" err="1"/>
              <a:t>estamos</a:t>
            </a:r>
            <a:r>
              <a:rPr lang="en-US" altLang="en-US" sz="3600" dirty="0"/>
              <a:t> </a:t>
            </a:r>
            <a:r>
              <a:rPr lang="en-US" altLang="en-US" sz="3600" dirty="0" err="1"/>
              <a:t>cepillando</a:t>
            </a:r>
            <a:r>
              <a:rPr lang="en-US" altLang="en-US" sz="3600" b="1" dirty="0"/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los </a:t>
            </a:r>
            <a:r>
              <a:rPr lang="en-US" altLang="en-US" sz="3600" dirty="0" err="1"/>
              <a:t>dientes</a:t>
            </a:r>
            <a:r>
              <a:rPr lang="en-US" altLang="en-US" sz="3600" dirty="0"/>
              <a:t>.</a:t>
            </a:r>
          </a:p>
          <a:p>
            <a:pPr algn="just"/>
            <a:r>
              <a:rPr lang="en-US" sz="3600" dirty="0"/>
              <a:t>    E</a:t>
            </a:r>
            <a:r>
              <a:rPr lang="en-US" altLang="en-US" sz="3600" dirty="0"/>
              <a:t>stamos </a:t>
            </a:r>
            <a:r>
              <a:rPr lang="en-US" altLang="en-US" sz="3600" dirty="0" err="1"/>
              <a:t>cepillándonos</a:t>
            </a:r>
            <a:r>
              <a:rPr lang="en-US" altLang="en-US" sz="3600" dirty="0"/>
              <a:t> </a:t>
            </a:r>
            <a:r>
              <a:rPr lang="en-US" altLang="en-US" sz="3600" b="1" dirty="0">
                <a:solidFill>
                  <a:srgbClr val="0070C0"/>
                </a:solidFill>
              </a:rPr>
              <a:t>los </a:t>
            </a:r>
            <a:r>
              <a:rPr lang="en-US" altLang="en-US" sz="3600" dirty="0" err="1"/>
              <a:t>dientes</a:t>
            </a:r>
            <a:r>
              <a:rPr lang="en-US" altLang="en-US" sz="3600" dirty="0"/>
              <a:t>.</a:t>
            </a:r>
            <a:endParaRPr lang="en-US" sz="3600" dirty="0"/>
          </a:p>
        </p:txBody>
      </p:sp>
      <p:pic>
        <p:nvPicPr>
          <p:cNvPr id="4104" name="Picture 8" descr="Image result for lavarse las manos Clip Art">
            <a:extLst>
              <a:ext uri="{FF2B5EF4-FFF2-40B4-BE49-F238E27FC236}">
                <a16:creationId xmlns:a16="http://schemas.microsoft.com/office/drawing/2014/main" id="{CA654A97-6EC1-4FCB-96C9-7162F1D37D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379" y="3480158"/>
            <a:ext cx="3228975" cy="213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5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533F913-7F6F-4EB4-8691-F83880C38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20" y="457200"/>
            <a:ext cx="10891519" cy="58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538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437</Words>
  <Application>Microsoft Office PowerPoint</Application>
  <PresentationFormat>Widescreen</PresentationFormat>
  <Paragraphs>122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Comic Sans MS</vt:lpstr>
      <vt:lpstr>Ink Free</vt:lpstr>
      <vt:lpstr>Tahoma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Feliciano Perez, Mirthia</dc:creator>
  <cp:lastModifiedBy>Feliciano Perez, Mirthia</cp:lastModifiedBy>
  <cp:revision>46</cp:revision>
  <dcterms:created xsi:type="dcterms:W3CDTF">2018-09-03T23:19:32Z</dcterms:created>
  <dcterms:modified xsi:type="dcterms:W3CDTF">2018-09-04T02:00:01Z</dcterms:modified>
</cp:coreProperties>
</file>